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50"/>
  </p:notesMasterIdLst>
  <p:handoutMasterIdLst>
    <p:handoutMasterId r:id="rId51"/>
  </p:handoutMasterIdLst>
  <p:sldIdLst>
    <p:sldId id="289" r:id="rId2"/>
    <p:sldId id="465" r:id="rId3"/>
    <p:sldId id="291" r:id="rId4"/>
    <p:sldId id="685" r:id="rId5"/>
    <p:sldId id="654" r:id="rId6"/>
    <p:sldId id="686" r:id="rId7"/>
    <p:sldId id="687" r:id="rId8"/>
    <p:sldId id="688" r:id="rId9"/>
    <p:sldId id="689" r:id="rId10"/>
    <p:sldId id="690" r:id="rId11"/>
    <p:sldId id="691" r:id="rId12"/>
    <p:sldId id="692" r:id="rId13"/>
    <p:sldId id="693" r:id="rId14"/>
    <p:sldId id="657" r:id="rId15"/>
    <p:sldId id="684" r:id="rId16"/>
    <p:sldId id="694" r:id="rId17"/>
    <p:sldId id="695" r:id="rId18"/>
    <p:sldId id="696"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2" r:id="rId34"/>
    <p:sldId id="711" r:id="rId35"/>
    <p:sldId id="713" r:id="rId36"/>
    <p:sldId id="714" r:id="rId37"/>
    <p:sldId id="715" r:id="rId38"/>
    <p:sldId id="716" r:id="rId39"/>
    <p:sldId id="717" r:id="rId40"/>
    <p:sldId id="718" r:id="rId41"/>
    <p:sldId id="719" r:id="rId42"/>
    <p:sldId id="721" r:id="rId43"/>
    <p:sldId id="720" r:id="rId44"/>
    <p:sldId id="463" r:id="rId45"/>
    <p:sldId id="464" r:id="rId46"/>
    <p:sldId id="525" r:id="rId47"/>
    <p:sldId id="526" r:id="rId48"/>
    <p:sldId id="264" r:id="rId4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68B36CC-9E88-E34E-A65A-134B1DE23D89}">
          <p14:sldIdLst>
            <p14:sldId id="289"/>
            <p14:sldId id="465"/>
            <p14:sldId id="291"/>
          </p14:sldIdLst>
        </p14:section>
        <p14:section name="Vorbereitungen" id="{8BDB7324-0DDD-294A-8F23-90F59DBD0D01}">
          <p14:sldIdLst>
            <p14:sldId id="685"/>
            <p14:sldId id="654"/>
            <p14:sldId id="686"/>
            <p14:sldId id="687"/>
            <p14:sldId id="688"/>
            <p14:sldId id="689"/>
            <p14:sldId id="690"/>
            <p14:sldId id="691"/>
            <p14:sldId id="692"/>
          </p14:sldIdLst>
        </p14:section>
        <p14:section name="Verteilaktion" id="{F2F012AF-2636-F640-9EAD-4270DF81DD65}">
          <p14:sldIdLst>
            <p14:sldId id="693"/>
            <p14:sldId id="657"/>
            <p14:sldId id="684"/>
            <p14:sldId id="694"/>
            <p14:sldId id="695"/>
            <p14:sldId id="696"/>
            <p14:sldId id="697"/>
            <p14:sldId id="698"/>
            <p14:sldId id="699"/>
            <p14:sldId id="700"/>
            <p14:sldId id="701"/>
            <p14:sldId id="702"/>
            <p14:sldId id="703"/>
            <p14:sldId id="704"/>
            <p14:sldId id="705"/>
            <p14:sldId id="706"/>
            <p14:sldId id="707"/>
            <p14:sldId id="708"/>
            <p14:sldId id="709"/>
            <p14:sldId id="710"/>
            <p14:sldId id="712"/>
            <p14:sldId id="711"/>
            <p14:sldId id="713"/>
            <p14:sldId id="714"/>
            <p14:sldId id="715"/>
            <p14:sldId id="716"/>
            <p14:sldId id="717"/>
            <p14:sldId id="718"/>
            <p14:sldId id="719"/>
            <p14:sldId id="721"/>
            <p14:sldId id="720"/>
          </p14:sldIdLst>
        </p14:section>
        <p14:section name="Weitere Informationen" id="{5E145F50-06C1-404E-826B-B7F7389D747B}">
          <p14:sldIdLst>
            <p14:sldId id="463"/>
            <p14:sldId id="464"/>
            <p14:sldId id="525"/>
            <p14:sldId id="526"/>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4185"/>
    <a:srgbClr val="D0D6E4"/>
    <a:srgbClr val="4C4C4C"/>
    <a:srgbClr val="413F49"/>
    <a:srgbClr val="3A3941"/>
    <a:srgbClr val="2B292E"/>
    <a:srgbClr val="524E57"/>
    <a:srgbClr val="556378"/>
    <a:srgbClr val="889D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696" autoAdjust="0"/>
  </p:normalViewPr>
  <p:slideViewPr>
    <p:cSldViewPr snapToGrid="0" snapToObjects="1">
      <p:cViewPr varScale="1">
        <p:scale>
          <a:sx n="185" d="100"/>
          <a:sy n="185" d="100"/>
        </p:scale>
        <p:origin x="2544" y="184"/>
      </p:cViewPr>
      <p:guideLst>
        <p:guide orient="horz" pos="2160"/>
        <p:guide pos="2880"/>
      </p:guideLst>
    </p:cSldViewPr>
  </p:slideViewPr>
  <p:outlineViewPr>
    <p:cViewPr>
      <p:scale>
        <a:sx n="33" d="100"/>
        <a:sy n="33" d="100"/>
      </p:scale>
      <p:origin x="0" y="-1487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1" d="100"/>
          <a:sy n="131" d="100"/>
        </p:scale>
        <p:origin x="-479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3718A6-46D5-B041-9F3A-609F6D4D9893}" type="datetimeFigureOut">
              <a:rPr lang="de-DE" smtClean="0"/>
              <a:t>04.01.24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D65BD1-1C34-9546-B041-C2ABEB10931C}" type="slidenum">
              <a:rPr lang="de-DE" smtClean="0"/>
              <a:t>‹Nr.›</a:t>
            </a:fld>
            <a:endParaRPr lang="de-DE"/>
          </a:p>
        </p:txBody>
      </p:sp>
    </p:spTree>
    <p:extLst>
      <p:ext uri="{BB962C8B-B14F-4D97-AF65-F5344CB8AC3E}">
        <p14:creationId xmlns:p14="http://schemas.microsoft.com/office/powerpoint/2010/main" val="34849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9CB30-1023-E747-AE13-F8C1B00A4225}" type="datetimeFigureOut">
              <a:rPr lang="de-DE" smtClean="0"/>
              <a:t>04.01.24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D251CB-F9A9-7940-A530-B2D294527AFB}" type="slidenum">
              <a:rPr lang="de-DE" smtClean="0"/>
              <a:t>‹Nr.›</a:t>
            </a:fld>
            <a:endParaRPr lang="de-DE"/>
          </a:p>
        </p:txBody>
      </p:sp>
    </p:spTree>
    <p:extLst>
      <p:ext uri="{BB962C8B-B14F-4D97-AF65-F5344CB8AC3E}">
        <p14:creationId xmlns:p14="http://schemas.microsoft.com/office/powerpoint/2010/main" val="32607652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D251CB-F9A9-7940-A530-B2D294527AFB}" type="slidenum">
              <a:rPr lang="de-DE" smtClean="0"/>
              <a:t>15</a:t>
            </a:fld>
            <a:endParaRPr lang="de-DE"/>
          </a:p>
        </p:txBody>
      </p:sp>
    </p:spTree>
    <p:extLst>
      <p:ext uri="{BB962C8B-B14F-4D97-AF65-F5344CB8AC3E}">
        <p14:creationId xmlns:p14="http://schemas.microsoft.com/office/powerpoint/2010/main" val="84989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D251CB-F9A9-7940-A530-B2D294527AFB}" type="slidenum">
              <a:rPr lang="de-DE" smtClean="0"/>
              <a:t>25</a:t>
            </a:fld>
            <a:endParaRPr lang="de-DE"/>
          </a:p>
        </p:txBody>
      </p:sp>
    </p:spTree>
    <p:extLst>
      <p:ext uri="{BB962C8B-B14F-4D97-AF65-F5344CB8AC3E}">
        <p14:creationId xmlns:p14="http://schemas.microsoft.com/office/powerpoint/2010/main" val="1865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D251CB-F9A9-7940-A530-B2D294527AFB}" type="slidenum">
              <a:rPr lang="de-DE" smtClean="0"/>
              <a:t>34</a:t>
            </a:fld>
            <a:endParaRPr lang="de-DE"/>
          </a:p>
        </p:txBody>
      </p:sp>
    </p:spTree>
    <p:extLst>
      <p:ext uri="{BB962C8B-B14F-4D97-AF65-F5344CB8AC3E}">
        <p14:creationId xmlns:p14="http://schemas.microsoft.com/office/powerpoint/2010/main" val="298950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D251CB-F9A9-7940-A530-B2D294527AFB}" type="slidenum">
              <a:rPr lang="de-DE" smtClean="0"/>
              <a:t>44</a:t>
            </a:fld>
            <a:endParaRPr lang="de-DE"/>
          </a:p>
        </p:txBody>
      </p:sp>
    </p:spTree>
    <p:extLst>
      <p:ext uri="{BB962C8B-B14F-4D97-AF65-F5344CB8AC3E}">
        <p14:creationId xmlns:p14="http://schemas.microsoft.com/office/powerpoint/2010/main" val="1726657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eite">
    <p:spTree>
      <p:nvGrpSpPr>
        <p:cNvPr id="1" name=""/>
        <p:cNvGrpSpPr/>
        <p:nvPr/>
      </p:nvGrpSpPr>
      <p:grpSpPr>
        <a:xfrm>
          <a:off x="0" y="0"/>
          <a:ext cx="0" cy="0"/>
          <a:chOff x="0" y="0"/>
          <a:chExt cx="0" cy="0"/>
        </a:xfrm>
      </p:grpSpPr>
      <p:pic>
        <p:nvPicPr>
          <p:cNvPr id="8" name="Bild 7" descr="CHW Logo weis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
        <p:nvSpPr>
          <p:cNvPr id="22" name="Bildplatzhalter 11"/>
          <p:cNvSpPr>
            <a:spLocks noGrp="1"/>
          </p:cNvSpPr>
          <p:nvPr>
            <p:ph type="pic" sz="quarter" idx="16"/>
          </p:nvPr>
        </p:nvSpPr>
        <p:spPr>
          <a:xfrm>
            <a:off x="2460625"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25" name="Bildplatzhalter 11"/>
          <p:cNvSpPr>
            <a:spLocks noGrp="1"/>
          </p:cNvSpPr>
          <p:nvPr>
            <p:ph type="pic" sz="quarter" idx="18"/>
          </p:nvPr>
        </p:nvSpPr>
        <p:spPr>
          <a:xfrm>
            <a:off x="4646036" y="228600"/>
            <a:ext cx="4235450" cy="4245381"/>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4" name="Titel 3"/>
          <p:cNvSpPr>
            <a:spLocks noGrp="1"/>
          </p:cNvSpPr>
          <p:nvPr>
            <p:ph type="title"/>
          </p:nvPr>
        </p:nvSpPr>
        <p:spPr>
          <a:xfrm>
            <a:off x="2460624" y="4589439"/>
            <a:ext cx="6399213" cy="837067"/>
          </a:xfrm>
          <a:prstGeom prst="rect">
            <a:avLst/>
          </a:prstGeom>
        </p:spPr>
        <p:txBody>
          <a:bodyPr vert="horz" lIns="0" tIns="0" rIns="0" anchor="b" anchorCtr="0">
            <a:normAutofit/>
          </a:bodyPr>
          <a:lstStyle>
            <a:lvl1pPr>
              <a:lnSpc>
                <a:spcPts val="2800"/>
              </a:lnSpc>
              <a:defRPr sz="2800" b="0" i="0">
                <a:solidFill>
                  <a:schemeClr val="bg1"/>
                </a:solidFill>
                <a:latin typeface="Calibri"/>
                <a:cs typeface="Droid Sans"/>
              </a:defRPr>
            </a:lvl1pPr>
          </a:lstStyle>
          <a:p>
            <a:r>
              <a:rPr lang="de-DE"/>
              <a:t>Mastertitelformat bearbeiten</a:t>
            </a:r>
            <a:endParaRPr lang="de-DE" dirty="0"/>
          </a:p>
        </p:txBody>
      </p:sp>
      <p:sp>
        <p:nvSpPr>
          <p:cNvPr id="28" name="Text Placeholder 2"/>
          <p:cNvSpPr>
            <a:spLocks noGrp="1"/>
          </p:cNvSpPr>
          <p:nvPr>
            <p:ph type="body" idx="1"/>
          </p:nvPr>
        </p:nvSpPr>
        <p:spPr>
          <a:xfrm>
            <a:off x="2460624" y="5485867"/>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14" name="Bildplatzhalter 11"/>
          <p:cNvSpPr>
            <a:spLocks noGrp="1"/>
          </p:cNvSpPr>
          <p:nvPr>
            <p:ph type="pic" sz="quarter" idx="22"/>
          </p:nvPr>
        </p:nvSpPr>
        <p:spPr>
          <a:xfrm>
            <a:off x="282576"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6" name="Bildplatzhalter 11"/>
          <p:cNvSpPr>
            <a:spLocks noGrp="1"/>
          </p:cNvSpPr>
          <p:nvPr>
            <p:ph type="pic" sz="quarter" idx="23"/>
          </p:nvPr>
        </p:nvSpPr>
        <p:spPr>
          <a:xfrm>
            <a:off x="2460625"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Tree>
    <p:extLst>
      <p:ext uri="{BB962C8B-B14F-4D97-AF65-F5344CB8AC3E}">
        <p14:creationId xmlns:p14="http://schemas.microsoft.com/office/powerpoint/2010/main" val="16468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Abspann">
    <p:spTree>
      <p:nvGrpSpPr>
        <p:cNvPr id="1" name=""/>
        <p:cNvGrpSpPr/>
        <p:nvPr/>
      </p:nvGrpSpPr>
      <p:grpSpPr>
        <a:xfrm>
          <a:off x="0" y="0"/>
          <a:ext cx="0" cy="0"/>
          <a:chOff x="0" y="0"/>
          <a:chExt cx="0" cy="0"/>
        </a:xfrm>
      </p:grpSpPr>
      <p:sp>
        <p:nvSpPr>
          <p:cNvPr id="5" name="Text Placeholder 2"/>
          <p:cNvSpPr>
            <a:spLocks noGrp="1"/>
          </p:cNvSpPr>
          <p:nvPr>
            <p:ph type="body" idx="14" hasCustomPrompt="1"/>
          </p:nvPr>
        </p:nvSpPr>
        <p:spPr>
          <a:xfrm>
            <a:off x="1464772" y="440182"/>
            <a:ext cx="4307727" cy="549145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 2014 CHW e.V.</a:t>
            </a:r>
          </a:p>
          <a:p>
            <a:pPr lvl="0"/>
            <a:r>
              <a:rPr lang="de-DE" dirty="0"/>
              <a:t>Inhalt: Matthias Pommranz</a:t>
            </a:r>
          </a:p>
          <a:p>
            <a:pPr lvl="0"/>
            <a:r>
              <a:rPr lang="de-DE" dirty="0"/>
              <a:t>Fotos: Matthias Pommranz, Hans Otto Weinhold</a:t>
            </a:r>
          </a:p>
          <a:p>
            <a:pPr lvl="0"/>
            <a:r>
              <a:rPr lang="de-DE" dirty="0"/>
              <a:t>Gestaltung: studio2id.de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br>
              <a:rPr lang="de-DE" dirty="0"/>
            </a:br>
            <a:r>
              <a:rPr lang="de-DE" dirty="0" err="1"/>
              <a:t>www.facebook.com</a:t>
            </a:r>
            <a:r>
              <a:rPr lang="de-DE" dirty="0"/>
              <a:t>/</a:t>
            </a:r>
            <a:r>
              <a:rPr lang="de-DE" dirty="0" err="1"/>
              <a:t>chwev</a:t>
            </a:r>
            <a:endParaRPr lang="de-DE" dirty="0"/>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50909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fld id="{5CD74EDE-0487-4B1B-9DD8-2923147DC503}" type="datetimeFigureOut">
              <a:rPr lang="de-DE" smtClean="0"/>
              <a:t>04.01.24</a:t>
            </a:fld>
            <a:endParaRPr lang="de-DE"/>
          </a:p>
        </p:txBody>
      </p:sp>
      <p:sp>
        <p:nvSpPr>
          <p:cNvPr id="3" name="Fußzeilenplatzhalt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fld id="{F71EC046-D63E-411C-9544-F213052B8129}" type="slidenum">
              <a:rPr lang="de-DE" smtClean="0"/>
              <a:t>‹Nr.›</a:t>
            </a:fld>
            <a:endParaRPr lang="de-DE"/>
          </a:p>
        </p:txBody>
      </p:sp>
    </p:spTree>
    <p:extLst>
      <p:ext uri="{BB962C8B-B14F-4D97-AF65-F5344CB8AC3E}">
        <p14:creationId xmlns:p14="http://schemas.microsoft.com/office/powerpoint/2010/main" val="8487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Text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CHW Logo 4c.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
        <p:nvSpPr>
          <p:cNvPr id="12"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sp>
        <p:nvSpPr>
          <p:cNvPr id="13" name="Inhaltsplatzhalter 5"/>
          <p:cNvSpPr>
            <a:spLocks noGrp="1"/>
          </p:cNvSpPr>
          <p:nvPr>
            <p:ph sz="quarter" idx="26"/>
          </p:nvPr>
        </p:nvSpPr>
        <p:spPr>
          <a:xfrm>
            <a:off x="570034" y="1188000"/>
            <a:ext cx="8177966" cy="5398523"/>
          </a:xfrm>
          <a:prstGeom prst="rect">
            <a:avLst/>
          </a:prstGeom>
        </p:spPr>
        <p:txBody>
          <a:bodyPr vert="horz" lIns="0" tIns="0" rIns="0" bIns="0"/>
          <a:lstStyle>
            <a:lvl1pPr marL="0" indent="0">
              <a:buClr>
                <a:srgbClr val="004185"/>
              </a:buClr>
              <a:buFontTx/>
              <a:buNone/>
              <a:defRPr b="1" i="0">
                <a:latin typeface="Calibri"/>
              </a:defRPr>
            </a:lvl1pPr>
            <a:lvl2pPr>
              <a:buClr>
                <a:srgbClr val="004185"/>
              </a:buClr>
              <a:defRPr>
                <a:solidFill>
                  <a:schemeClr val="tx1">
                    <a:lumMod val="65000"/>
                    <a:lumOff val="35000"/>
                  </a:schemeClr>
                </a:solidFill>
                <a:latin typeface="Calibri"/>
              </a:defRPr>
            </a:lvl2pPr>
            <a:lvl3pPr>
              <a:buClr>
                <a:schemeClr val="tx1">
                  <a:lumMod val="50000"/>
                  <a:lumOff val="50000"/>
                </a:schemeClr>
              </a:buClr>
              <a:defRPr>
                <a:latin typeface="Calibri"/>
              </a:defRPr>
            </a:lvl3pPr>
            <a:lvl4pPr>
              <a:buClrTx/>
              <a:defRPr>
                <a:latin typeface="Calibri"/>
              </a:defRPr>
            </a:lvl4pPr>
            <a:lvl5pPr>
              <a:buClr>
                <a:schemeClr val="tx1">
                  <a:lumMod val="50000"/>
                  <a:lumOff val="50000"/>
                </a:schemeClr>
              </a:buClr>
              <a:defRPr>
                <a:latin typeface="Calibri"/>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7" name="Bild 6" descr="CHW Logo 4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Tree>
    <p:extLst>
      <p:ext uri="{BB962C8B-B14F-4D97-AF65-F5344CB8AC3E}">
        <p14:creationId xmlns:p14="http://schemas.microsoft.com/office/powerpoint/2010/main" val="254882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extfolie mit Bildleiste">
    <p:spTree>
      <p:nvGrpSpPr>
        <p:cNvPr id="1" name=""/>
        <p:cNvGrpSpPr/>
        <p:nvPr/>
      </p:nvGrpSpPr>
      <p:grpSpPr>
        <a:xfrm>
          <a:off x="0" y="0"/>
          <a:ext cx="0" cy="0"/>
          <a:chOff x="0" y="0"/>
          <a:chExt cx="0" cy="0"/>
        </a:xfrm>
      </p:grpSpPr>
      <p:sp>
        <p:nvSpPr>
          <p:cNvPr id="9" name="Rechteck 8"/>
          <p:cNvSpPr/>
          <p:nvPr userDrawn="1"/>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Bildplatzhalter 11"/>
          <p:cNvSpPr>
            <a:spLocks noGrp="1"/>
          </p:cNvSpPr>
          <p:nvPr>
            <p:ph type="pic" sz="quarter" idx="22"/>
          </p:nvPr>
        </p:nvSpPr>
        <p:spPr>
          <a:xfrm>
            <a:off x="282576" y="228600"/>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6" name="Inhaltsplatzhalter 5"/>
          <p:cNvSpPr>
            <a:spLocks noGrp="1"/>
          </p:cNvSpPr>
          <p:nvPr>
            <p:ph sz="quarter" idx="26"/>
          </p:nvPr>
        </p:nvSpPr>
        <p:spPr>
          <a:xfrm>
            <a:off x="2808000" y="1188000"/>
            <a:ext cx="5940000" cy="5398523"/>
          </a:xfrm>
          <a:prstGeom prst="rect">
            <a:avLst/>
          </a:prstGeom>
        </p:spPr>
        <p:txBody>
          <a:bodyPr vert="horz" lIns="0" tIns="0" rIns="0" bIns="0"/>
          <a:lstStyle>
            <a:lvl1pPr marL="0" indent="0">
              <a:buClr>
                <a:srgbClr val="004185"/>
              </a:buClr>
              <a:buFontTx/>
              <a:buNone/>
              <a:defRPr b="1" i="0">
                <a:solidFill>
                  <a:schemeClr val="tx1">
                    <a:lumMod val="75000"/>
                    <a:lumOff val="25000"/>
                  </a:schemeClr>
                </a:solidFill>
                <a:latin typeface="Calibri"/>
              </a:defRPr>
            </a:lvl1pPr>
            <a:lvl2pPr>
              <a:buClr>
                <a:srgbClr val="004185"/>
              </a:buClr>
              <a:defRPr>
                <a:solidFill>
                  <a:schemeClr val="tx1">
                    <a:lumMod val="75000"/>
                    <a:lumOff val="25000"/>
                  </a:schemeClr>
                </a:solidFill>
                <a:latin typeface="Calibri"/>
              </a:defRPr>
            </a:lvl2pPr>
            <a:lvl3pPr>
              <a:buClr>
                <a:schemeClr val="tx1">
                  <a:lumMod val="50000"/>
                  <a:lumOff val="50000"/>
                </a:schemeClr>
              </a:buClr>
              <a:defRPr>
                <a:solidFill>
                  <a:schemeClr val="tx1">
                    <a:lumMod val="75000"/>
                    <a:lumOff val="25000"/>
                  </a:schemeClr>
                </a:solidFill>
                <a:latin typeface="Calibri"/>
              </a:defRPr>
            </a:lvl3pPr>
            <a:lvl4pPr>
              <a:buClrTx/>
              <a:defRPr>
                <a:solidFill>
                  <a:schemeClr val="tx1">
                    <a:lumMod val="75000"/>
                    <a:lumOff val="25000"/>
                  </a:schemeClr>
                </a:solidFill>
                <a:latin typeface="Calibri"/>
              </a:defRPr>
            </a:lvl4pPr>
            <a:lvl5pPr>
              <a:buClr>
                <a:schemeClr val="tx1">
                  <a:lumMod val="50000"/>
                  <a:lumOff val="50000"/>
                </a:schemeClr>
              </a:buClr>
              <a:defRPr>
                <a:solidFill>
                  <a:schemeClr val="tx1">
                    <a:lumMod val="75000"/>
                    <a:lumOff val="25000"/>
                  </a:schemeClr>
                </a:solidFill>
                <a:latin typeface="Calibri"/>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2808000" y="108000"/>
            <a:ext cx="5940000"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pic>
        <p:nvPicPr>
          <p:cNvPr id="11" name="Bild 10"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70214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Übergang zu Bildstrecke">
    <p:spTree>
      <p:nvGrpSpPr>
        <p:cNvPr id="1" name=""/>
        <p:cNvGrpSpPr/>
        <p:nvPr/>
      </p:nvGrpSpPr>
      <p:grpSpPr>
        <a:xfrm>
          <a:off x="0" y="0"/>
          <a:ext cx="0" cy="0"/>
          <a:chOff x="0" y="0"/>
          <a:chExt cx="0" cy="0"/>
        </a:xfrm>
      </p:grpSpPr>
      <p:sp>
        <p:nvSpPr>
          <p:cNvPr id="12" name="Rechteck 11"/>
          <p:cNvSpPr/>
          <p:nvPr userDrawn="1"/>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9" name="Bildplatzhalter 11"/>
          <p:cNvSpPr>
            <a:spLocks noGrp="1"/>
          </p:cNvSpPr>
          <p:nvPr>
            <p:ph type="pic" sz="quarter" idx="18"/>
          </p:nvPr>
        </p:nvSpPr>
        <p:spPr>
          <a:xfrm>
            <a:off x="2460625" y="2415077"/>
            <a:ext cx="6287375" cy="4442923"/>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1" name="Bildplatzhalter 11"/>
          <p:cNvSpPr>
            <a:spLocks noGrp="1"/>
          </p:cNvSpPr>
          <p:nvPr>
            <p:ph type="pic" sz="quarter" idx="23"/>
          </p:nvPr>
        </p:nvSpPr>
        <p:spPr>
          <a:xfrm>
            <a:off x="2460625" y="2415077"/>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3" name="Bildplatzhalter 11"/>
          <p:cNvSpPr>
            <a:spLocks noGrp="1"/>
          </p:cNvSpPr>
          <p:nvPr>
            <p:ph type="pic" sz="quarter" idx="26"/>
          </p:nvPr>
        </p:nvSpPr>
        <p:spPr>
          <a:xfrm>
            <a:off x="2460625" y="4601554"/>
            <a:ext cx="2057400" cy="2058904"/>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16"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a:t>Mastertitelformat bearbeiten</a:t>
            </a:r>
            <a:endParaRPr lang="de-DE" dirty="0"/>
          </a:p>
        </p:txBody>
      </p:sp>
      <p:sp>
        <p:nvSpPr>
          <p:cNvPr id="19" name="Text Placeholder 2"/>
          <p:cNvSpPr>
            <a:spLocks noGrp="1"/>
          </p:cNvSpPr>
          <p:nvPr>
            <p:ph type="body" idx="28"/>
          </p:nvPr>
        </p:nvSpPr>
        <p:spPr>
          <a:xfrm>
            <a:off x="570034" y="1125710"/>
            <a:ext cx="8177966" cy="2641093"/>
          </a:xfrm>
          <a:prstGeom prst="rect">
            <a:avLst/>
          </a:prstGeom>
          <a:noFill/>
          <a:ln>
            <a:noFill/>
          </a:ln>
        </p:spPr>
        <p:txBody>
          <a:bodyPr lIns="0" tIns="0" rIns="0" bIns="0" anchor="t" anchorCtr="0">
            <a:normAutofit/>
          </a:bodyPr>
          <a:lstStyle>
            <a:lvl1pPr marL="0" indent="0">
              <a:spcBef>
                <a:spcPts val="300"/>
              </a:spcBef>
              <a:buNone/>
              <a:defRPr sz="1800" cap="none" baseline="0">
                <a:solidFill>
                  <a:schemeClr val="tx1">
                    <a:lumMod val="75000"/>
                    <a:lumOff val="25000"/>
                  </a:schemeClr>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20" name="Bildplatzhalter 11"/>
          <p:cNvSpPr>
            <a:spLocks noGrp="1"/>
          </p:cNvSpPr>
          <p:nvPr>
            <p:ph type="pic" sz="quarter" idx="29"/>
          </p:nvPr>
        </p:nvSpPr>
        <p:spPr>
          <a:xfrm>
            <a:off x="4646036" y="2415077"/>
            <a:ext cx="4235450" cy="4245381"/>
          </a:xfrm>
          <a:prstGeom prst="rect">
            <a:avLst/>
          </a:prstGeom>
          <a:noFill/>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14" name="Bild 13"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95884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Hauptbild qu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5885" y="5780095"/>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2" name="Bildplatzhalter 11"/>
          <p:cNvSpPr>
            <a:spLocks noGrp="1"/>
          </p:cNvSpPr>
          <p:nvPr>
            <p:ph type="pic" sz="quarter" idx="13"/>
          </p:nvPr>
        </p:nvSpPr>
        <p:spPr>
          <a:xfrm>
            <a:off x="0" y="1"/>
            <a:ext cx="9143999" cy="5614124"/>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pic>
        <p:nvPicPr>
          <p:cNvPr id="22" name="Bild 21"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5" name="Bild 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Hauptbild quadratisch">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6857999"/>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902012"/>
            <a:ext cx="1969770" cy="4726546"/>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63041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Hauptbild quer +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4611087"/>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95138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Bildplatzhalter 11"/>
          <p:cNvSpPr>
            <a:spLocks noGrp="1"/>
          </p:cNvSpPr>
          <p:nvPr>
            <p:ph type="pic" sz="quarter" idx="15"/>
          </p:nvPr>
        </p:nvSpPr>
        <p:spPr>
          <a:xfrm>
            <a:off x="2460626" y="3514240"/>
            <a:ext cx="4686932" cy="3111000"/>
          </a:xfrm>
          <a:prstGeom prst="rect">
            <a:avLst/>
          </a:prstGeom>
        </p:spPr>
        <p:txBody>
          <a:bodyPr/>
          <a:lstStyle>
            <a:lvl1pPr marL="0" indent="0">
              <a:buFontTx/>
              <a:buNone/>
              <a:defRPr sz="1800" baseline="0">
                <a:latin typeface="Calibri"/>
              </a:defRPr>
            </a:lvl1pPr>
          </a:lstStyle>
          <a:p>
            <a:r>
              <a:rPr lang="de-DE"/>
              <a:t>Bild auf Platzhalter ziehen oder durch Klicken auf Symbol hinzufügen</a:t>
            </a:r>
            <a:endParaRPr lang="de-DE" dirty="0"/>
          </a:p>
        </p:txBody>
      </p:sp>
      <p:sp>
        <p:nvSpPr>
          <p:cNvPr id="6" name="Text Placeholder 2"/>
          <p:cNvSpPr>
            <a:spLocks noGrp="1"/>
          </p:cNvSpPr>
          <p:nvPr>
            <p:ph type="body" idx="16"/>
          </p:nvPr>
        </p:nvSpPr>
        <p:spPr>
          <a:xfrm>
            <a:off x="332014" y="3514240"/>
            <a:ext cx="1969770" cy="2258638"/>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9" name="Bild 8"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24089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Hauptbild quer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7313" y="0"/>
            <a:ext cx="6683374" cy="4611087"/>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6934310" y="194835"/>
            <a:ext cx="1969770" cy="138549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9" name="Bildplatzhalter 11"/>
          <p:cNvSpPr>
            <a:spLocks noGrp="1"/>
          </p:cNvSpPr>
          <p:nvPr>
            <p:ph type="pic" sz="quarter" idx="17"/>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0"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1" name="Text Placeholder 2"/>
          <p:cNvSpPr>
            <a:spLocks noGrp="1"/>
          </p:cNvSpPr>
          <p:nvPr>
            <p:ph type="body" idx="19"/>
          </p:nvPr>
        </p:nvSpPr>
        <p:spPr>
          <a:xfrm>
            <a:off x="332013" y="4748192"/>
            <a:ext cx="2648039" cy="102468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3" name="Text Placeholder 2"/>
          <p:cNvSpPr>
            <a:spLocks noGrp="1"/>
          </p:cNvSpPr>
          <p:nvPr>
            <p:ph type="body" idx="20"/>
          </p:nvPr>
        </p:nvSpPr>
        <p:spPr>
          <a:xfrm>
            <a:off x="3088383" y="4748192"/>
            <a:ext cx="2272826" cy="175351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14" name="Bild 13"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15" name="Bild 1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8849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Hauptbild hoch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5144643" cy="6858000"/>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39574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Bildplatzhalter 11"/>
          <p:cNvSpPr>
            <a:spLocks noGrp="1"/>
          </p:cNvSpPr>
          <p:nvPr>
            <p:ph type="pic" sz="quarter" idx="15"/>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6" name="Text Placeholder 2"/>
          <p:cNvSpPr>
            <a:spLocks noGrp="1"/>
          </p:cNvSpPr>
          <p:nvPr>
            <p:ph type="body" idx="16"/>
          </p:nvPr>
        </p:nvSpPr>
        <p:spPr>
          <a:xfrm>
            <a:off x="332014" y="4215064"/>
            <a:ext cx="1969770" cy="155781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17"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a:t>Bild auf Platzhalter ziehen oder durch Klicken auf Symbol hinzufügen</a:t>
            </a:r>
            <a:endParaRPr lang="de-DE" dirty="0"/>
          </a:p>
        </p:txBody>
      </p:sp>
      <p:sp>
        <p:nvSpPr>
          <p:cNvPr id="19" name="Text Placeholder 2"/>
          <p:cNvSpPr>
            <a:spLocks noGrp="1"/>
          </p:cNvSpPr>
          <p:nvPr>
            <p:ph type="body" idx="19"/>
          </p:nvPr>
        </p:nvSpPr>
        <p:spPr>
          <a:xfrm>
            <a:off x="332014" y="2410178"/>
            <a:ext cx="1969770" cy="1626700"/>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pic>
        <p:nvPicPr>
          <p:cNvPr id="20" name="Bild 1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9" name="Bild 8"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06778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7"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Weihnachtspäckchen für </a:t>
            </a:r>
            <a:br>
              <a:rPr lang="de-DE" dirty="0"/>
            </a:br>
            <a:r>
              <a:rPr lang="de-DE" dirty="0"/>
              <a:t>Kinder in Albanien</a:t>
            </a:r>
          </a:p>
        </p:txBody>
      </p:sp>
      <p:sp>
        <p:nvSpPr>
          <p:cNvPr id="5" name="Textplatzhalter 4"/>
          <p:cNvSpPr>
            <a:spLocks noGrp="1"/>
          </p:cNvSpPr>
          <p:nvPr>
            <p:ph type="body" idx="1"/>
          </p:nvPr>
        </p:nvSpPr>
        <p:spPr/>
        <p:txBody>
          <a:bodyPr/>
          <a:lstStyle/>
          <a:p>
            <a:r>
              <a:rPr lang="de-DE" dirty="0"/>
              <a:t>Rückblick auf die Aktion 2023</a:t>
            </a:r>
          </a:p>
          <a:p>
            <a:r>
              <a:rPr lang="de-DE" dirty="0"/>
              <a:t>– Stand: Januar 2024 –</a:t>
            </a:r>
          </a:p>
        </p:txBody>
      </p:sp>
      <p:sp>
        <p:nvSpPr>
          <p:cNvPr id="12" name="Bildplatzhalter 11">
            <a:extLst>
              <a:ext uri="{FF2B5EF4-FFF2-40B4-BE49-F238E27FC236}">
                <a16:creationId xmlns:a16="http://schemas.microsoft.com/office/drawing/2014/main" id="{EC8B7AF3-4421-F544-A9C7-19CFE300D984}"/>
              </a:ext>
            </a:extLst>
          </p:cNvPr>
          <p:cNvSpPr>
            <a:spLocks noGrp="1"/>
          </p:cNvSpPr>
          <p:nvPr>
            <p:ph type="pic" sz="quarter" idx="16"/>
          </p:nvPr>
        </p:nvSpPr>
        <p:spPr>
          <a:xfrm>
            <a:off x="2460625" y="228600"/>
            <a:ext cx="2057400" cy="2058904"/>
          </a:xfrm>
        </p:spPr>
      </p:sp>
      <p:pic>
        <p:nvPicPr>
          <p:cNvPr id="17" name="Bildplatzhalter 16">
            <a:extLst>
              <a:ext uri="{FF2B5EF4-FFF2-40B4-BE49-F238E27FC236}">
                <a16:creationId xmlns:a16="http://schemas.microsoft.com/office/drawing/2014/main" id="{07946DAB-10F6-6F0B-2F96-A84CE25950DE}"/>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a:xfrm rot="10800000">
            <a:off x="282575" y="228600"/>
            <a:ext cx="2057400" cy="2058988"/>
          </a:xfrm>
        </p:spPr>
      </p:pic>
      <p:pic>
        <p:nvPicPr>
          <p:cNvPr id="13" name="Bildplatzhalter 12">
            <a:extLst>
              <a:ext uri="{FF2B5EF4-FFF2-40B4-BE49-F238E27FC236}">
                <a16:creationId xmlns:a16="http://schemas.microsoft.com/office/drawing/2014/main" id="{7AAC566E-10E9-1E62-8086-525541F61654}"/>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a:fillRect/>
          </a:stretch>
        </p:blipFill>
        <p:spPr/>
      </p:pic>
      <p:pic>
        <p:nvPicPr>
          <p:cNvPr id="20" name="Bildplatzhalter 19">
            <a:extLst>
              <a:ext uri="{FF2B5EF4-FFF2-40B4-BE49-F238E27FC236}">
                <a16:creationId xmlns:a16="http://schemas.microsoft.com/office/drawing/2014/main" id="{DB2EF291-B1D9-75BB-5BF5-4A32B47B1B4C}"/>
              </a:ext>
            </a:extLst>
          </p:cNvPr>
          <p:cNvPicPr>
            <a:picLocks noGrp="1" noChangeAspect="1"/>
          </p:cNvPicPr>
          <p:nvPr>
            <p:ph type="pic" sz="quarter" idx="23"/>
          </p:nvPr>
        </p:nvPicPr>
        <p:blipFill>
          <a:blip r:embed="rId4" cstate="screen">
            <a:extLst>
              <a:ext uri="{28A0092B-C50C-407E-A947-70E740481C1C}">
                <a14:useLocalDpi xmlns:a14="http://schemas.microsoft.com/office/drawing/2010/main"/>
              </a:ext>
            </a:extLst>
          </a:blip>
          <a:srcRect/>
          <a:stretch>
            <a:fillRect/>
          </a:stretch>
        </p:blipFill>
        <p:spPr/>
      </p:pic>
      <p:pic>
        <p:nvPicPr>
          <p:cNvPr id="24" name="Bildplatzhalter 23">
            <a:extLst>
              <a:ext uri="{FF2B5EF4-FFF2-40B4-BE49-F238E27FC236}">
                <a16:creationId xmlns:a16="http://schemas.microsoft.com/office/drawing/2014/main" id="{87810338-0C7D-EAA1-9E7F-D1D413C19597}"/>
              </a:ext>
            </a:extLst>
          </p:cNvPr>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a:stretch/>
        </p:blipFill>
        <p:spPr>
          <a:xfrm>
            <a:off x="4646036" y="228600"/>
            <a:ext cx="4235450" cy="4245381"/>
          </a:xfrm>
        </p:spPr>
      </p:pic>
    </p:spTree>
    <p:extLst>
      <p:ext uri="{BB962C8B-B14F-4D97-AF65-F5344CB8AC3E}">
        <p14:creationId xmlns:p14="http://schemas.microsoft.com/office/powerpoint/2010/main" val="362405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A7B93B2-9BE9-0880-1F68-5257E0DBA7F6}"/>
              </a:ext>
            </a:extLst>
          </p:cNvPr>
          <p:cNvSpPr>
            <a:spLocks noGrp="1"/>
          </p:cNvSpPr>
          <p:nvPr>
            <p:ph type="body" idx="1"/>
          </p:nvPr>
        </p:nvSpPr>
        <p:spPr/>
        <p:txBody>
          <a:bodyPr/>
          <a:lstStyle/>
          <a:p>
            <a:r>
              <a:rPr lang="de-DE" dirty="0"/>
              <a:t>Beladen des LKW der Firma MST </a:t>
            </a:r>
            <a:r>
              <a:rPr lang="de-DE" dirty="0" err="1"/>
              <a:t>Braitsch</a:t>
            </a:r>
            <a:r>
              <a:rPr lang="de-DE" dirty="0"/>
              <a:t> aus Leer, Ostfriesland</a:t>
            </a:r>
          </a:p>
        </p:txBody>
      </p:sp>
      <p:pic>
        <p:nvPicPr>
          <p:cNvPr id="9" name="Bildplatzhalter 8">
            <a:extLst>
              <a:ext uri="{FF2B5EF4-FFF2-40B4-BE49-F238E27FC236}">
                <a16:creationId xmlns:a16="http://schemas.microsoft.com/office/drawing/2014/main" id="{3A9B92D2-5731-6A40-3E2B-355BF0453D0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00109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207FE3A-B486-D61C-C081-5A76FD5A0B5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466712" y="0"/>
            <a:ext cx="5144643" cy="6858000"/>
          </a:xfrm>
        </p:spPr>
      </p:pic>
      <p:sp>
        <p:nvSpPr>
          <p:cNvPr id="5" name="Textplatzhalter 4">
            <a:extLst>
              <a:ext uri="{FF2B5EF4-FFF2-40B4-BE49-F238E27FC236}">
                <a16:creationId xmlns:a16="http://schemas.microsoft.com/office/drawing/2014/main" id="{DC33AB59-553D-6FB8-2E5A-04F312F0B872}"/>
              </a:ext>
            </a:extLst>
          </p:cNvPr>
          <p:cNvSpPr>
            <a:spLocks noGrp="1"/>
          </p:cNvSpPr>
          <p:nvPr>
            <p:ph type="body" idx="14"/>
          </p:nvPr>
        </p:nvSpPr>
        <p:spPr/>
        <p:txBody>
          <a:bodyPr/>
          <a:lstStyle/>
          <a:p>
            <a:endParaRPr lang="de-DE"/>
          </a:p>
        </p:txBody>
      </p:sp>
      <p:pic>
        <p:nvPicPr>
          <p:cNvPr id="15" name="Bildplatzhalter 14">
            <a:extLst>
              <a:ext uri="{FF2B5EF4-FFF2-40B4-BE49-F238E27FC236}">
                <a16:creationId xmlns:a16="http://schemas.microsoft.com/office/drawing/2014/main" id="{65254022-4D4A-4D99-FE87-15CC359ABE8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a:extLst>
              <a:ext uri="{FF2B5EF4-FFF2-40B4-BE49-F238E27FC236}">
                <a16:creationId xmlns:a16="http://schemas.microsoft.com/office/drawing/2014/main" id="{F1D6BEC2-9E32-266C-F183-7532D60F8E08}"/>
              </a:ext>
            </a:extLst>
          </p:cNvPr>
          <p:cNvSpPr>
            <a:spLocks noGrp="1"/>
          </p:cNvSpPr>
          <p:nvPr>
            <p:ph type="body" idx="16"/>
          </p:nvPr>
        </p:nvSpPr>
        <p:spPr/>
        <p:txBody>
          <a:bodyPr/>
          <a:lstStyle/>
          <a:p>
            <a:endParaRPr lang="de-DE"/>
          </a:p>
        </p:txBody>
      </p:sp>
      <p:pic>
        <p:nvPicPr>
          <p:cNvPr id="13" name="Bildplatzhalter 12">
            <a:extLst>
              <a:ext uri="{FF2B5EF4-FFF2-40B4-BE49-F238E27FC236}">
                <a16:creationId xmlns:a16="http://schemas.microsoft.com/office/drawing/2014/main" id="{54404113-D873-D833-8761-6D2C450F6158}"/>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130CE7A4-F161-01A3-FE45-2E3845EC7FD8}"/>
              </a:ext>
            </a:extLst>
          </p:cNvPr>
          <p:cNvSpPr>
            <a:spLocks noGrp="1"/>
          </p:cNvSpPr>
          <p:nvPr>
            <p:ph type="body" idx="19"/>
          </p:nvPr>
        </p:nvSpPr>
        <p:spPr/>
        <p:txBody>
          <a:bodyPr/>
          <a:lstStyle/>
          <a:p>
            <a:endParaRPr lang="de-DE"/>
          </a:p>
        </p:txBody>
      </p:sp>
    </p:spTree>
    <p:extLst>
      <p:ext uri="{BB962C8B-B14F-4D97-AF65-F5344CB8AC3E}">
        <p14:creationId xmlns:p14="http://schemas.microsoft.com/office/powerpoint/2010/main" val="400276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4E71142-795D-7717-C4B1-C006571B53A5}"/>
              </a:ext>
            </a:extLst>
          </p:cNvPr>
          <p:cNvSpPr>
            <a:spLocks noGrp="1"/>
          </p:cNvSpPr>
          <p:nvPr>
            <p:ph type="body" idx="1"/>
          </p:nvPr>
        </p:nvSpPr>
        <p:spPr/>
        <p:txBody>
          <a:bodyPr/>
          <a:lstStyle/>
          <a:p>
            <a:r>
              <a:rPr lang="de-DE" dirty="0"/>
              <a:t>Fertig!</a:t>
            </a:r>
          </a:p>
        </p:txBody>
      </p:sp>
      <p:pic>
        <p:nvPicPr>
          <p:cNvPr id="11" name="Bildplatzhalter 10">
            <a:extLst>
              <a:ext uri="{FF2B5EF4-FFF2-40B4-BE49-F238E27FC236}">
                <a16:creationId xmlns:a16="http://schemas.microsoft.com/office/drawing/2014/main" id="{D71A0E2D-96CE-85F5-8E73-F2B39F7F8C7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spTree>
    <p:extLst>
      <p:ext uri="{BB962C8B-B14F-4D97-AF65-F5344CB8AC3E}">
        <p14:creationId xmlns:p14="http://schemas.microsoft.com/office/powerpoint/2010/main" val="275828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AE9EE3D-F221-CE14-8032-36C64D056520}"/>
              </a:ext>
            </a:extLst>
          </p:cNvPr>
          <p:cNvSpPr>
            <a:spLocks noGrp="1"/>
          </p:cNvSpPr>
          <p:nvPr>
            <p:ph type="title"/>
          </p:nvPr>
        </p:nvSpPr>
        <p:spPr/>
        <p:txBody>
          <a:bodyPr/>
          <a:lstStyle/>
          <a:p>
            <a:r>
              <a:rPr lang="de-DE" dirty="0"/>
              <a:t>Die Verteilaktion</a:t>
            </a:r>
          </a:p>
        </p:txBody>
      </p:sp>
      <p:sp>
        <p:nvSpPr>
          <p:cNvPr id="11" name="Inhaltsplatzhalter 10">
            <a:extLst>
              <a:ext uri="{FF2B5EF4-FFF2-40B4-BE49-F238E27FC236}">
                <a16:creationId xmlns:a16="http://schemas.microsoft.com/office/drawing/2014/main" id="{48910D44-D4CB-12B0-C7A9-8E75AB709C9A}"/>
              </a:ext>
            </a:extLst>
          </p:cNvPr>
          <p:cNvSpPr>
            <a:spLocks noGrp="1"/>
          </p:cNvSpPr>
          <p:nvPr>
            <p:ph sz="quarter" idx="26"/>
          </p:nvPr>
        </p:nvSpPr>
        <p:spPr/>
        <p:txBody>
          <a:bodyPr/>
          <a:lstStyle/>
          <a:p>
            <a:r>
              <a:rPr lang="de-DE" b="0" dirty="0"/>
              <a:t>Am Ende waren alle erschöpft, aber auch erfüllt mit Freude, Dankbarkeit und vielfältigen Eindrücken, die nachklingen werden. Denn die Verteilung </a:t>
            </a:r>
            <a:br>
              <a:rPr lang="de-DE" b="0" dirty="0"/>
            </a:br>
            <a:r>
              <a:rPr lang="de-DE" b="0" dirty="0"/>
              <a:t>von 2.940 Weihnachtspäckchen innerhalb von zehn Tagen verlangte den insgesamt 18 Helfern aus Deutschland, Schweden und Albanien körperlich </a:t>
            </a:r>
            <a:br>
              <a:rPr lang="de-DE" b="0" dirty="0"/>
            </a:br>
            <a:r>
              <a:rPr lang="de-DE" b="0" dirty="0"/>
              <a:t>eine Menge ab, gab aber auch reichlich zurück. Sabine Bäcker aus Wismar, zum ersten Mal beim Verteilen dabei, brachte es so auf den Punkt: „Ich fühle mich reich beschenkt.“ </a:t>
            </a:r>
          </a:p>
          <a:p>
            <a:r>
              <a:rPr lang="de-DE" b="0" dirty="0"/>
              <a:t>Hinter diesen Worten stehen strahlende Kinderaugen, eine wohltuende Gruppenatmosphäre, einzigartige Begegnungen und Gespräche mit Personen, Schulklassen und Kirchengemeinden. Und nicht zuletzt das Staunen über manch kleines Wunder am Rande, zum Beispiel, dass Starkregen und Schnee erst dann einsetzten, als alle Bergdörfer bereits komplett beliefert waren.</a:t>
            </a:r>
          </a:p>
        </p:txBody>
      </p:sp>
    </p:spTree>
    <p:extLst>
      <p:ext uri="{BB962C8B-B14F-4D97-AF65-F5344CB8AC3E}">
        <p14:creationId xmlns:p14="http://schemas.microsoft.com/office/powerpoint/2010/main" val="317840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B52B20-B25B-B3AD-E94B-2ABB5B0251E3}"/>
              </a:ext>
            </a:extLst>
          </p:cNvPr>
          <p:cNvSpPr>
            <a:spLocks noGrp="1"/>
          </p:cNvSpPr>
          <p:nvPr>
            <p:ph type="body" idx="14"/>
          </p:nvPr>
        </p:nvSpPr>
        <p:spPr/>
        <p:txBody>
          <a:bodyPr/>
          <a:lstStyle/>
          <a:p>
            <a:endParaRPr lang="de-DE" dirty="0"/>
          </a:p>
        </p:txBody>
      </p:sp>
      <p:sp>
        <p:nvSpPr>
          <p:cNvPr id="12" name="Bildplatzhalter 11">
            <a:extLst>
              <a:ext uri="{FF2B5EF4-FFF2-40B4-BE49-F238E27FC236}">
                <a16:creationId xmlns:a16="http://schemas.microsoft.com/office/drawing/2014/main" id="{72B30369-6CF6-D0A9-0E5F-0387E350A88B}"/>
              </a:ext>
            </a:extLst>
          </p:cNvPr>
          <p:cNvSpPr>
            <a:spLocks noGrp="1"/>
          </p:cNvSpPr>
          <p:nvPr>
            <p:ph type="pic" sz="quarter" idx="18"/>
          </p:nvPr>
        </p:nvSpPr>
        <p:spPr/>
      </p:sp>
      <p:sp>
        <p:nvSpPr>
          <p:cNvPr id="16" name="Textplatzhalter 15">
            <a:extLst>
              <a:ext uri="{FF2B5EF4-FFF2-40B4-BE49-F238E27FC236}">
                <a16:creationId xmlns:a16="http://schemas.microsoft.com/office/drawing/2014/main" id="{3CD5F2CD-0525-5378-C705-3E9F67F5447A}"/>
              </a:ext>
            </a:extLst>
          </p:cNvPr>
          <p:cNvSpPr>
            <a:spLocks noGrp="1"/>
          </p:cNvSpPr>
          <p:nvPr>
            <p:ph type="body" idx="19"/>
          </p:nvPr>
        </p:nvSpPr>
        <p:spPr>
          <a:xfrm>
            <a:off x="332012" y="4748192"/>
            <a:ext cx="4723691" cy="1024685"/>
          </a:xfrm>
        </p:spPr>
        <p:txBody>
          <a:bodyPr/>
          <a:lstStyle/>
          <a:p>
            <a:r>
              <a:rPr lang="de-DE" dirty="0"/>
              <a:t>Vorbereitungen in Pogradec: Besprechung des Verteilteams und Verladen der Weihnachtspäckchen auf die Fahrzeuge</a:t>
            </a:r>
          </a:p>
        </p:txBody>
      </p:sp>
      <p:sp>
        <p:nvSpPr>
          <p:cNvPr id="18" name="Textplatzhalter 17">
            <a:extLst>
              <a:ext uri="{FF2B5EF4-FFF2-40B4-BE49-F238E27FC236}">
                <a16:creationId xmlns:a16="http://schemas.microsoft.com/office/drawing/2014/main" id="{1D2B661F-881F-FACA-12F7-50FBECE17E6E}"/>
              </a:ext>
            </a:extLst>
          </p:cNvPr>
          <p:cNvSpPr>
            <a:spLocks noGrp="1"/>
          </p:cNvSpPr>
          <p:nvPr>
            <p:ph type="body" idx="20"/>
          </p:nvPr>
        </p:nvSpPr>
        <p:spPr/>
        <p:txBody>
          <a:bodyPr/>
          <a:lstStyle/>
          <a:p>
            <a:endParaRPr lang="de-DE" dirty="0"/>
          </a:p>
        </p:txBody>
      </p:sp>
      <p:pic>
        <p:nvPicPr>
          <p:cNvPr id="29" name="Bildplatzhalter 28">
            <a:extLst>
              <a:ext uri="{FF2B5EF4-FFF2-40B4-BE49-F238E27FC236}">
                <a16:creationId xmlns:a16="http://schemas.microsoft.com/office/drawing/2014/main" id="{B7EF848B-5D74-DD91-66CC-289CC958BEB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312" y="0"/>
            <a:ext cx="8896767" cy="4611087"/>
          </a:xfrm>
        </p:spPr>
      </p:pic>
      <p:pic>
        <p:nvPicPr>
          <p:cNvPr id="23" name="Bildplatzhalter 22">
            <a:extLst>
              <a:ext uri="{FF2B5EF4-FFF2-40B4-BE49-F238E27FC236}">
                <a16:creationId xmlns:a16="http://schemas.microsoft.com/office/drawing/2014/main" id="{287726FC-15EB-49FE-80D9-A529EC848D7D}"/>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rot="5400000">
            <a:off x="5572710" y="3054937"/>
            <a:ext cx="3510377" cy="3629025"/>
          </a:xfrm>
        </p:spPr>
      </p:pic>
    </p:spTree>
    <p:extLst>
      <p:ext uri="{BB962C8B-B14F-4D97-AF65-F5344CB8AC3E}">
        <p14:creationId xmlns:p14="http://schemas.microsoft.com/office/powerpoint/2010/main" val="40210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737904AA-F90E-45F3-8B2C-E355869D4AFA}"/>
              </a:ext>
            </a:extLst>
          </p:cNvPr>
          <p:cNvSpPr>
            <a:spLocks noGrp="1"/>
          </p:cNvSpPr>
          <p:nvPr>
            <p:ph type="body" idx="1"/>
          </p:nvPr>
        </p:nvSpPr>
        <p:spPr>
          <a:prstGeom prst="rect">
            <a:avLst/>
          </a:prstGeom>
        </p:spPr>
        <p:txBody>
          <a:bodyPr/>
          <a:lstStyle/>
          <a:p>
            <a:r>
              <a:rPr lang="de-DE" dirty="0"/>
              <a:t>Dann macht sich der Konvoi auf den Weg in die Bergdörfer</a:t>
            </a:r>
          </a:p>
        </p:txBody>
      </p:sp>
      <p:pic>
        <p:nvPicPr>
          <p:cNvPr id="16" name="Bildplatzhalter 15">
            <a:extLst>
              <a:ext uri="{FF2B5EF4-FFF2-40B4-BE49-F238E27FC236}">
                <a16:creationId xmlns:a16="http://schemas.microsoft.com/office/drawing/2014/main" id="{70F23C88-90C1-987E-6E13-29047431584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1"/>
            <a:ext cx="9143999" cy="5614124"/>
          </a:xfrm>
        </p:spPr>
      </p:pic>
    </p:spTree>
    <p:extLst>
      <p:ext uri="{BB962C8B-B14F-4D97-AF65-F5344CB8AC3E}">
        <p14:creationId xmlns:p14="http://schemas.microsoft.com/office/powerpoint/2010/main" val="2450419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C22EE122-A7E6-A3EA-CC0C-867D2FFBE75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a:extLst>
              <a:ext uri="{FF2B5EF4-FFF2-40B4-BE49-F238E27FC236}">
                <a16:creationId xmlns:a16="http://schemas.microsoft.com/office/drawing/2014/main" id="{86390E31-25AF-829E-295F-9C989E0E37DB}"/>
              </a:ext>
            </a:extLst>
          </p:cNvPr>
          <p:cNvSpPr>
            <a:spLocks noGrp="1"/>
          </p:cNvSpPr>
          <p:nvPr>
            <p:ph type="body" idx="14"/>
          </p:nvPr>
        </p:nvSpPr>
        <p:spPr/>
        <p:txBody>
          <a:bodyPr/>
          <a:lstStyle/>
          <a:p>
            <a:endParaRPr lang="de-DE"/>
          </a:p>
        </p:txBody>
      </p:sp>
      <p:pic>
        <p:nvPicPr>
          <p:cNvPr id="15" name="Bildplatzhalter 14">
            <a:extLst>
              <a:ext uri="{FF2B5EF4-FFF2-40B4-BE49-F238E27FC236}">
                <a16:creationId xmlns:a16="http://schemas.microsoft.com/office/drawing/2014/main" id="{C0B7F4A8-2A51-0EAC-F9EC-1F38F5633984}"/>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rot="5400000">
            <a:off x="6122988" y="3605213"/>
            <a:ext cx="2409825" cy="3629025"/>
          </a:xfrm>
        </p:spPr>
      </p:pic>
      <p:pic>
        <p:nvPicPr>
          <p:cNvPr id="13" name="Bildplatzhalter 12">
            <a:extLst>
              <a:ext uri="{FF2B5EF4-FFF2-40B4-BE49-F238E27FC236}">
                <a16:creationId xmlns:a16="http://schemas.microsoft.com/office/drawing/2014/main" id="{42573AD1-3B9E-75F3-1717-717D64B85312}"/>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platzhalter 7">
            <a:extLst>
              <a:ext uri="{FF2B5EF4-FFF2-40B4-BE49-F238E27FC236}">
                <a16:creationId xmlns:a16="http://schemas.microsoft.com/office/drawing/2014/main" id="{1CF8BEB5-9861-D96A-8E88-3D5199E22FBB}"/>
              </a:ext>
            </a:extLst>
          </p:cNvPr>
          <p:cNvSpPr>
            <a:spLocks noGrp="1"/>
          </p:cNvSpPr>
          <p:nvPr>
            <p:ph type="body" idx="19"/>
          </p:nvPr>
        </p:nvSpPr>
        <p:spPr/>
        <p:txBody>
          <a:bodyPr/>
          <a:lstStyle/>
          <a:p>
            <a:r>
              <a:rPr lang="de-DE" dirty="0"/>
              <a:t>Einfachste Verhältnisse in der Dorfschule von </a:t>
            </a:r>
            <a:r>
              <a:rPr lang="de-DE" dirty="0" err="1"/>
              <a:t>Hostecë</a:t>
            </a:r>
            <a:endParaRPr lang="de-DE" dirty="0"/>
          </a:p>
        </p:txBody>
      </p:sp>
      <p:sp>
        <p:nvSpPr>
          <p:cNvPr id="9" name="Textplatzhalter 8">
            <a:extLst>
              <a:ext uri="{FF2B5EF4-FFF2-40B4-BE49-F238E27FC236}">
                <a16:creationId xmlns:a16="http://schemas.microsoft.com/office/drawing/2014/main" id="{EDD156C6-364F-C40B-A439-075D47A7F2EF}"/>
              </a:ext>
            </a:extLst>
          </p:cNvPr>
          <p:cNvSpPr>
            <a:spLocks noGrp="1"/>
          </p:cNvSpPr>
          <p:nvPr>
            <p:ph type="body" idx="20"/>
          </p:nvPr>
        </p:nvSpPr>
        <p:spPr/>
        <p:txBody>
          <a:bodyPr/>
          <a:lstStyle/>
          <a:p>
            <a:endParaRPr lang="de-DE"/>
          </a:p>
        </p:txBody>
      </p:sp>
    </p:spTree>
    <p:extLst>
      <p:ext uri="{BB962C8B-B14F-4D97-AF65-F5344CB8AC3E}">
        <p14:creationId xmlns:p14="http://schemas.microsoft.com/office/powerpoint/2010/main" val="264497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7EC5CD1C-BB6B-F117-9C79-CF68AEA83047}"/>
              </a:ext>
            </a:extLst>
          </p:cNvPr>
          <p:cNvSpPr>
            <a:spLocks noGrp="1"/>
          </p:cNvSpPr>
          <p:nvPr>
            <p:ph type="body" idx="1"/>
          </p:nvPr>
        </p:nvSpPr>
        <p:spPr/>
        <p:txBody>
          <a:bodyPr/>
          <a:lstStyle/>
          <a:p>
            <a:r>
              <a:rPr lang="de-DE" dirty="0"/>
              <a:t>Weihnachtsaktion in </a:t>
            </a:r>
            <a:br>
              <a:rPr lang="de-DE" dirty="0"/>
            </a:br>
            <a:r>
              <a:rPr lang="de-DE" dirty="0"/>
              <a:t>Selcë </a:t>
            </a:r>
            <a:r>
              <a:rPr lang="de-DE" dirty="0" err="1"/>
              <a:t>e</a:t>
            </a:r>
            <a:r>
              <a:rPr lang="de-DE" dirty="0"/>
              <a:t> </a:t>
            </a:r>
            <a:r>
              <a:rPr lang="de-DE" dirty="0" err="1"/>
              <a:t>Sipërme</a:t>
            </a:r>
            <a:endParaRPr lang="de-DE" dirty="0"/>
          </a:p>
        </p:txBody>
      </p:sp>
      <p:pic>
        <p:nvPicPr>
          <p:cNvPr id="18" name="Bildplatzhalter 17">
            <a:extLst>
              <a:ext uri="{FF2B5EF4-FFF2-40B4-BE49-F238E27FC236}">
                <a16:creationId xmlns:a16="http://schemas.microsoft.com/office/drawing/2014/main" id="{DA746F35-BFC0-A218-3120-1F60DC9F330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pic>
        <p:nvPicPr>
          <p:cNvPr id="14" name="Bildplatzhalter 13">
            <a:extLst>
              <a:ext uri="{FF2B5EF4-FFF2-40B4-BE49-F238E27FC236}">
                <a16:creationId xmlns:a16="http://schemas.microsoft.com/office/drawing/2014/main" id="{CEB29A72-1923-3969-A44D-804CF951161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725988" y="3692525"/>
            <a:ext cx="4418012" cy="2932113"/>
          </a:xfrm>
          <a:prstGeom prst="rect">
            <a:avLst/>
          </a:prstGeom>
        </p:spPr>
      </p:pic>
    </p:spTree>
    <p:extLst>
      <p:ext uri="{BB962C8B-B14F-4D97-AF65-F5344CB8AC3E}">
        <p14:creationId xmlns:p14="http://schemas.microsoft.com/office/powerpoint/2010/main" val="2063995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7CF50C73-2033-B50E-5342-161F1FB95AB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a:extLst>
              <a:ext uri="{FF2B5EF4-FFF2-40B4-BE49-F238E27FC236}">
                <a16:creationId xmlns:a16="http://schemas.microsoft.com/office/drawing/2014/main" id="{4421014D-761F-4202-D284-3CD7CB63AFC1}"/>
              </a:ext>
            </a:extLst>
          </p:cNvPr>
          <p:cNvSpPr>
            <a:spLocks noGrp="1"/>
          </p:cNvSpPr>
          <p:nvPr>
            <p:ph type="body" idx="14"/>
          </p:nvPr>
        </p:nvSpPr>
        <p:spPr/>
        <p:txBody>
          <a:bodyPr/>
          <a:lstStyle/>
          <a:p>
            <a:endParaRPr lang="de-DE"/>
          </a:p>
        </p:txBody>
      </p:sp>
      <p:pic>
        <p:nvPicPr>
          <p:cNvPr id="15" name="Bildplatzhalter 14">
            <a:extLst>
              <a:ext uri="{FF2B5EF4-FFF2-40B4-BE49-F238E27FC236}">
                <a16:creationId xmlns:a16="http://schemas.microsoft.com/office/drawing/2014/main" id="{E96F0A2A-D758-77D8-D865-E344D72420BE}"/>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rot="5400000">
            <a:off x="6122988" y="3605213"/>
            <a:ext cx="2409825" cy="3629025"/>
          </a:xfrm>
        </p:spPr>
      </p:pic>
      <p:pic>
        <p:nvPicPr>
          <p:cNvPr id="13" name="Bildplatzhalter 12">
            <a:extLst>
              <a:ext uri="{FF2B5EF4-FFF2-40B4-BE49-F238E27FC236}">
                <a16:creationId xmlns:a16="http://schemas.microsoft.com/office/drawing/2014/main" id="{F7C48061-C309-B5F6-25C0-D1D5FE480B35}"/>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rot="5400000">
            <a:off x="6122988" y="1093788"/>
            <a:ext cx="2411412" cy="3630612"/>
          </a:xfrm>
        </p:spPr>
      </p:pic>
      <p:sp>
        <p:nvSpPr>
          <p:cNvPr id="8" name="Textplatzhalter 7">
            <a:extLst>
              <a:ext uri="{FF2B5EF4-FFF2-40B4-BE49-F238E27FC236}">
                <a16:creationId xmlns:a16="http://schemas.microsoft.com/office/drawing/2014/main" id="{F35F429C-0F51-2DE9-4DAF-439B0DFEF446}"/>
              </a:ext>
            </a:extLst>
          </p:cNvPr>
          <p:cNvSpPr>
            <a:spLocks noGrp="1"/>
          </p:cNvSpPr>
          <p:nvPr>
            <p:ph type="body" idx="19"/>
          </p:nvPr>
        </p:nvSpPr>
        <p:spPr/>
        <p:txBody>
          <a:bodyPr/>
          <a:lstStyle/>
          <a:p>
            <a:r>
              <a:rPr lang="de-DE" dirty="0"/>
              <a:t>Weihnachtsaktion in </a:t>
            </a:r>
            <a:br>
              <a:rPr lang="de-DE" dirty="0"/>
            </a:br>
            <a:r>
              <a:rPr lang="de-DE" dirty="0"/>
              <a:t>Selcë </a:t>
            </a:r>
            <a:r>
              <a:rPr lang="de-DE" dirty="0" err="1"/>
              <a:t>e</a:t>
            </a:r>
            <a:r>
              <a:rPr lang="de-DE" dirty="0"/>
              <a:t> </a:t>
            </a:r>
            <a:r>
              <a:rPr lang="de-DE" dirty="0" err="1"/>
              <a:t>Sipërme</a:t>
            </a:r>
            <a:endParaRPr lang="de-DE" dirty="0"/>
          </a:p>
          <a:p>
            <a:endParaRPr lang="de-DE" dirty="0"/>
          </a:p>
        </p:txBody>
      </p:sp>
      <p:sp>
        <p:nvSpPr>
          <p:cNvPr id="9" name="Textplatzhalter 8">
            <a:extLst>
              <a:ext uri="{FF2B5EF4-FFF2-40B4-BE49-F238E27FC236}">
                <a16:creationId xmlns:a16="http://schemas.microsoft.com/office/drawing/2014/main" id="{3C22CB30-19E7-3534-C86C-80852F9D833E}"/>
              </a:ext>
            </a:extLst>
          </p:cNvPr>
          <p:cNvSpPr>
            <a:spLocks noGrp="1"/>
          </p:cNvSpPr>
          <p:nvPr>
            <p:ph type="body" idx="20"/>
          </p:nvPr>
        </p:nvSpPr>
        <p:spPr/>
        <p:txBody>
          <a:bodyPr/>
          <a:lstStyle/>
          <a:p>
            <a:endParaRPr lang="de-DE"/>
          </a:p>
        </p:txBody>
      </p:sp>
    </p:spTree>
    <p:extLst>
      <p:ext uri="{BB962C8B-B14F-4D97-AF65-F5344CB8AC3E}">
        <p14:creationId xmlns:p14="http://schemas.microsoft.com/office/powerpoint/2010/main" val="124255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D6176054-A0F8-8C22-E713-012C2D43C27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6683374" cy="4611087"/>
          </a:xfrm>
        </p:spPr>
      </p:pic>
      <p:sp>
        <p:nvSpPr>
          <p:cNvPr id="3" name="Textplatzhalter 2">
            <a:extLst>
              <a:ext uri="{FF2B5EF4-FFF2-40B4-BE49-F238E27FC236}">
                <a16:creationId xmlns:a16="http://schemas.microsoft.com/office/drawing/2014/main" id="{0B6EBFC2-FCC4-E0CE-977D-79F0C9CBF52A}"/>
              </a:ext>
            </a:extLst>
          </p:cNvPr>
          <p:cNvSpPr>
            <a:spLocks noGrp="1"/>
          </p:cNvSpPr>
          <p:nvPr>
            <p:ph type="body" idx="14"/>
          </p:nvPr>
        </p:nvSpPr>
        <p:spPr/>
        <p:txBody>
          <a:bodyPr/>
          <a:lstStyle/>
          <a:p>
            <a:endParaRPr lang="de-DE"/>
          </a:p>
        </p:txBody>
      </p:sp>
      <p:sp>
        <p:nvSpPr>
          <p:cNvPr id="5" name="Bildplatzhalter 4">
            <a:extLst>
              <a:ext uri="{FF2B5EF4-FFF2-40B4-BE49-F238E27FC236}">
                <a16:creationId xmlns:a16="http://schemas.microsoft.com/office/drawing/2014/main" id="{3EB7D776-360D-E6A7-8570-25AA6414CB6D}"/>
              </a:ext>
            </a:extLst>
          </p:cNvPr>
          <p:cNvSpPr>
            <a:spLocks noGrp="1"/>
          </p:cNvSpPr>
          <p:nvPr>
            <p:ph type="pic" sz="quarter" idx="18"/>
          </p:nvPr>
        </p:nvSpPr>
        <p:spPr/>
      </p:sp>
      <p:sp>
        <p:nvSpPr>
          <p:cNvPr id="6" name="Textplatzhalter 5">
            <a:extLst>
              <a:ext uri="{FF2B5EF4-FFF2-40B4-BE49-F238E27FC236}">
                <a16:creationId xmlns:a16="http://schemas.microsoft.com/office/drawing/2014/main" id="{7227F6BB-8E0E-A1B5-189C-57B1DD6F6243}"/>
              </a:ext>
            </a:extLst>
          </p:cNvPr>
          <p:cNvSpPr>
            <a:spLocks noGrp="1"/>
          </p:cNvSpPr>
          <p:nvPr>
            <p:ph type="body" idx="19"/>
          </p:nvPr>
        </p:nvSpPr>
        <p:spPr/>
        <p:txBody>
          <a:bodyPr/>
          <a:lstStyle/>
          <a:p>
            <a:r>
              <a:rPr lang="de-DE" dirty="0"/>
              <a:t>Weihnachtsaktion in </a:t>
            </a:r>
            <a:br>
              <a:rPr lang="de-DE" dirty="0"/>
            </a:br>
            <a:r>
              <a:rPr lang="de-DE" dirty="0"/>
              <a:t>Selcë </a:t>
            </a:r>
            <a:r>
              <a:rPr lang="de-DE" dirty="0" err="1"/>
              <a:t>e</a:t>
            </a:r>
            <a:r>
              <a:rPr lang="de-DE" dirty="0"/>
              <a:t> </a:t>
            </a:r>
            <a:r>
              <a:rPr lang="de-DE" dirty="0" err="1"/>
              <a:t>Sipërme</a:t>
            </a:r>
            <a:endParaRPr lang="de-DE" dirty="0"/>
          </a:p>
          <a:p>
            <a:endParaRPr lang="de-DE" dirty="0"/>
          </a:p>
        </p:txBody>
      </p:sp>
      <p:sp>
        <p:nvSpPr>
          <p:cNvPr id="7" name="Textplatzhalter 6">
            <a:extLst>
              <a:ext uri="{FF2B5EF4-FFF2-40B4-BE49-F238E27FC236}">
                <a16:creationId xmlns:a16="http://schemas.microsoft.com/office/drawing/2014/main" id="{19C6084A-B125-77BA-D92F-A9D1A16A67AC}"/>
              </a:ext>
            </a:extLst>
          </p:cNvPr>
          <p:cNvSpPr>
            <a:spLocks noGrp="1"/>
          </p:cNvSpPr>
          <p:nvPr>
            <p:ph type="body" idx="20"/>
          </p:nvPr>
        </p:nvSpPr>
        <p:spPr/>
        <p:txBody>
          <a:bodyPr/>
          <a:lstStyle/>
          <a:p>
            <a:endParaRPr lang="de-DE"/>
          </a:p>
        </p:txBody>
      </p:sp>
      <p:pic>
        <p:nvPicPr>
          <p:cNvPr id="15" name="Bildplatzhalter 14">
            <a:extLst>
              <a:ext uri="{FF2B5EF4-FFF2-40B4-BE49-F238E27FC236}">
                <a16:creationId xmlns:a16="http://schemas.microsoft.com/office/drawing/2014/main" id="{6E274B83-F79F-529D-92AA-67A5576AE7E5}"/>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r="-1698"/>
          <a:stretch/>
        </p:blipFill>
        <p:spPr>
          <a:xfrm rot="5400000">
            <a:off x="4867512" y="2349738"/>
            <a:ext cx="4920776" cy="3629025"/>
          </a:xfrm>
        </p:spPr>
      </p:pic>
    </p:spTree>
    <p:extLst>
      <p:ext uri="{BB962C8B-B14F-4D97-AF65-F5344CB8AC3E}">
        <p14:creationId xmlns:p14="http://schemas.microsoft.com/office/powerpoint/2010/main" val="3724214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Arbeit des CHW</a:t>
            </a:r>
          </a:p>
        </p:txBody>
      </p:sp>
      <p:sp>
        <p:nvSpPr>
          <p:cNvPr id="3" name="Inhaltsplatzhalter 2"/>
          <p:cNvSpPr>
            <a:spLocks noGrp="1"/>
          </p:cNvSpPr>
          <p:nvPr>
            <p:ph sz="quarter" idx="26"/>
          </p:nvPr>
        </p:nvSpPr>
        <p:spPr>
          <a:xfrm>
            <a:off x="570034" y="1188000"/>
            <a:ext cx="3900250" cy="5398523"/>
          </a:xfrm>
        </p:spPr>
        <p:txBody>
          <a:bodyPr/>
          <a:lstStyle/>
          <a:p>
            <a:r>
              <a:rPr lang="de-DE" sz="1800" b="0" kern="0" dirty="0"/>
              <a:t>Albanien ist immer noch eines der ärmsten Länder Europas. Der Christliche Hilfsverein Wismar e.V. ist dort seit </a:t>
            </a:r>
            <a:br>
              <a:rPr lang="de-DE" sz="1800" b="0" kern="0" dirty="0"/>
            </a:br>
            <a:r>
              <a:rPr lang="de-DE" sz="1800" b="0" kern="0" dirty="0"/>
              <a:t>1992 aktiv, vor allem in abgelegenen Bergdörfern im Osten des Landes. </a:t>
            </a:r>
            <a:br>
              <a:rPr lang="de-DE" sz="1800" b="0" kern="0" dirty="0"/>
            </a:br>
            <a:r>
              <a:rPr lang="de-DE" sz="1800" b="0" kern="0" dirty="0"/>
              <a:t>Wir unterstützen die Menschen durch</a:t>
            </a:r>
          </a:p>
          <a:p>
            <a:pPr marL="230400" lvl="1">
              <a:spcBef>
                <a:spcPts val="800"/>
              </a:spcBef>
            </a:pPr>
            <a:r>
              <a:rPr lang="de-DE" b="1" dirty="0"/>
              <a:t>Hilfstransporte</a:t>
            </a:r>
          </a:p>
          <a:p>
            <a:pPr marL="230400" lvl="1">
              <a:spcBef>
                <a:spcPts val="100"/>
              </a:spcBef>
            </a:pPr>
            <a:r>
              <a:rPr lang="de-DE" b="1" dirty="0"/>
              <a:t>Sozialprojekte</a:t>
            </a:r>
          </a:p>
          <a:p>
            <a:pPr marL="230400" lvl="1">
              <a:spcBef>
                <a:spcPts val="100"/>
              </a:spcBef>
            </a:pPr>
            <a:r>
              <a:rPr lang="de-DE" b="1" dirty="0"/>
              <a:t>Verbesserung der Bildung: Schulsanierungen, CHW-Internat</a:t>
            </a:r>
          </a:p>
          <a:p>
            <a:pPr marL="230400" lvl="1">
              <a:spcBef>
                <a:spcPts val="100"/>
              </a:spcBef>
            </a:pPr>
            <a:r>
              <a:rPr lang="de-DE" b="1" dirty="0"/>
              <a:t>Unterstützung der Kommunen</a:t>
            </a:r>
          </a:p>
          <a:p>
            <a:pPr marL="230400" lvl="1">
              <a:spcBef>
                <a:spcPts val="100"/>
              </a:spcBef>
            </a:pPr>
            <a:r>
              <a:rPr lang="de-DE" b="1" dirty="0"/>
              <a:t>Internationale Begegnungen</a:t>
            </a:r>
            <a:endParaRPr lang="de-DE" dirty="0"/>
          </a:p>
        </p:txBody>
      </p:sp>
      <p:pic>
        <p:nvPicPr>
          <p:cNvPr id="5"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0284" y="10542"/>
            <a:ext cx="4673716" cy="6836916"/>
          </a:xfrm>
          <a:prstGeom prst="rect">
            <a:avLst/>
          </a:prstGeom>
        </p:spPr>
      </p:pic>
      <p:pic>
        <p:nvPicPr>
          <p:cNvPr id="4" name="Bild 3" descr="Europakarte.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0284" y="4752503"/>
            <a:ext cx="1957877" cy="1918178"/>
          </a:xfrm>
          <a:prstGeom prst="rect">
            <a:avLst/>
          </a:prstGeom>
        </p:spPr>
      </p:pic>
    </p:spTree>
    <p:extLst>
      <p:ext uri="{BB962C8B-B14F-4D97-AF65-F5344CB8AC3E}">
        <p14:creationId xmlns:p14="http://schemas.microsoft.com/office/powerpoint/2010/main" val="522051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DD480ED7-EA73-0F3C-9C9D-2DA10A61CB0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C045D091-6769-8049-6BC4-99243B7C7F22}"/>
              </a:ext>
            </a:extLst>
          </p:cNvPr>
          <p:cNvSpPr>
            <a:spLocks noGrp="1"/>
          </p:cNvSpPr>
          <p:nvPr>
            <p:ph type="body" idx="14"/>
          </p:nvPr>
        </p:nvSpPr>
        <p:spPr/>
        <p:txBody>
          <a:bodyPr/>
          <a:lstStyle/>
          <a:p>
            <a:endParaRPr lang="de-DE" dirty="0"/>
          </a:p>
        </p:txBody>
      </p:sp>
      <p:pic>
        <p:nvPicPr>
          <p:cNvPr id="15" name="Bildplatzhalter 14">
            <a:extLst>
              <a:ext uri="{FF2B5EF4-FFF2-40B4-BE49-F238E27FC236}">
                <a16:creationId xmlns:a16="http://schemas.microsoft.com/office/drawing/2014/main" id="{4D2BA4D6-98AB-3B86-71A1-E7A3BB57D9E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2460625" y="3514240"/>
            <a:ext cx="4686932" cy="3111000"/>
          </a:xfrm>
        </p:spPr>
      </p:pic>
      <p:sp>
        <p:nvSpPr>
          <p:cNvPr id="11" name="Textplatzhalter 10">
            <a:extLst>
              <a:ext uri="{FF2B5EF4-FFF2-40B4-BE49-F238E27FC236}">
                <a16:creationId xmlns:a16="http://schemas.microsoft.com/office/drawing/2014/main" id="{AF3E3A2F-FF9B-C56F-9997-80907518BA2E}"/>
              </a:ext>
            </a:extLst>
          </p:cNvPr>
          <p:cNvSpPr>
            <a:spLocks noGrp="1"/>
          </p:cNvSpPr>
          <p:nvPr>
            <p:ph type="body" idx="16"/>
          </p:nvPr>
        </p:nvSpPr>
        <p:spPr/>
        <p:txBody>
          <a:bodyPr/>
          <a:lstStyle/>
          <a:p>
            <a:r>
              <a:rPr lang="de-DE" dirty="0"/>
              <a:t>Weihnachtsaktion in </a:t>
            </a:r>
            <a:br>
              <a:rPr lang="de-DE" dirty="0"/>
            </a:br>
            <a:r>
              <a:rPr lang="de-DE" dirty="0"/>
              <a:t>Selcë </a:t>
            </a:r>
            <a:r>
              <a:rPr lang="de-DE" dirty="0" err="1"/>
              <a:t>e</a:t>
            </a:r>
            <a:r>
              <a:rPr lang="de-DE" dirty="0"/>
              <a:t> </a:t>
            </a:r>
            <a:r>
              <a:rPr lang="de-DE" dirty="0" err="1"/>
              <a:t>Sipërme</a:t>
            </a:r>
            <a:endParaRPr lang="de-DE" dirty="0"/>
          </a:p>
          <a:p>
            <a:endParaRPr lang="de-DE" dirty="0"/>
          </a:p>
        </p:txBody>
      </p:sp>
    </p:spTree>
    <p:extLst>
      <p:ext uri="{BB962C8B-B14F-4D97-AF65-F5344CB8AC3E}">
        <p14:creationId xmlns:p14="http://schemas.microsoft.com/office/powerpoint/2010/main" val="331300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53645A8-14CD-765B-7949-7A96D8A8C689}"/>
              </a:ext>
            </a:extLst>
          </p:cNvPr>
          <p:cNvSpPr>
            <a:spLocks noGrp="1"/>
          </p:cNvSpPr>
          <p:nvPr>
            <p:ph type="body" idx="1"/>
          </p:nvPr>
        </p:nvSpPr>
        <p:spPr/>
        <p:txBody>
          <a:bodyPr/>
          <a:lstStyle/>
          <a:p>
            <a:r>
              <a:rPr lang="de-DE" dirty="0"/>
              <a:t>Weihnachtsaktion in </a:t>
            </a:r>
            <a:br>
              <a:rPr lang="de-DE" dirty="0"/>
            </a:br>
            <a:r>
              <a:rPr lang="de-DE" dirty="0" err="1"/>
              <a:t>Çezme</a:t>
            </a:r>
            <a:r>
              <a:rPr lang="de-DE" dirty="0"/>
              <a:t>̈ </a:t>
            </a:r>
            <a:r>
              <a:rPr lang="de-DE" dirty="0" err="1"/>
              <a:t>e</a:t>
            </a:r>
            <a:r>
              <a:rPr lang="de-DE" dirty="0"/>
              <a:t> </a:t>
            </a:r>
            <a:r>
              <a:rPr lang="de-DE" dirty="0" err="1"/>
              <a:t>Vogël</a:t>
            </a:r>
            <a:endParaRPr lang="de-DE" dirty="0"/>
          </a:p>
        </p:txBody>
      </p:sp>
      <p:pic>
        <p:nvPicPr>
          <p:cNvPr id="7" name="Bildplatzhalter 6">
            <a:extLst>
              <a:ext uri="{FF2B5EF4-FFF2-40B4-BE49-F238E27FC236}">
                <a16:creationId xmlns:a16="http://schemas.microsoft.com/office/drawing/2014/main" id="{8ADF7CEA-9BF6-E36C-192E-E3028161F9F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pic>
        <p:nvPicPr>
          <p:cNvPr id="10" name="Grafik 9">
            <a:extLst>
              <a:ext uri="{FF2B5EF4-FFF2-40B4-BE49-F238E27FC236}">
                <a16:creationId xmlns:a16="http://schemas.microsoft.com/office/drawing/2014/main" id="{7678FB3C-372C-1D33-84B5-197B232AC7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2702" y="3578087"/>
            <a:ext cx="4557412" cy="3035812"/>
          </a:xfrm>
          <a:prstGeom prst="rect">
            <a:avLst/>
          </a:prstGeom>
        </p:spPr>
      </p:pic>
    </p:spTree>
    <p:extLst>
      <p:ext uri="{BB962C8B-B14F-4D97-AF65-F5344CB8AC3E}">
        <p14:creationId xmlns:p14="http://schemas.microsoft.com/office/powerpoint/2010/main" val="318779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D6A7E6E7-5C32-51AC-5D92-96447B83C1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313" y="0"/>
            <a:ext cx="6683374" cy="4611087"/>
          </a:xfrm>
        </p:spPr>
      </p:pic>
      <p:sp>
        <p:nvSpPr>
          <p:cNvPr id="5" name="Textplatzhalter 4">
            <a:extLst>
              <a:ext uri="{FF2B5EF4-FFF2-40B4-BE49-F238E27FC236}">
                <a16:creationId xmlns:a16="http://schemas.microsoft.com/office/drawing/2014/main" id="{FF0262F1-30DC-D532-8E19-47401D8C0996}"/>
              </a:ext>
            </a:extLst>
          </p:cNvPr>
          <p:cNvSpPr>
            <a:spLocks noGrp="1"/>
          </p:cNvSpPr>
          <p:nvPr>
            <p:ph type="body" idx="14"/>
          </p:nvPr>
        </p:nvSpPr>
        <p:spPr/>
        <p:txBody>
          <a:bodyPr/>
          <a:lstStyle/>
          <a:p>
            <a:r>
              <a:rPr lang="de-DE" dirty="0"/>
              <a:t>Weihnachtsaktion in </a:t>
            </a:r>
            <a:r>
              <a:rPr lang="de-DE" dirty="0" err="1"/>
              <a:t>Stropcka</a:t>
            </a:r>
            <a:endParaRPr lang="de-DE" dirty="0"/>
          </a:p>
        </p:txBody>
      </p:sp>
      <p:pic>
        <p:nvPicPr>
          <p:cNvPr id="17" name="Bildplatzhalter 16">
            <a:extLst>
              <a:ext uri="{FF2B5EF4-FFF2-40B4-BE49-F238E27FC236}">
                <a16:creationId xmlns:a16="http://schemas.microsoft.com/office/drawing/2014/main" id="{9BED2E80-33D2-0A32-F1CA-C5651839E63C}"/>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rot="10800000">
            <a:off x="5513388" y="4214813"/>
            <a:ext cx="3630612" cy="2409825"/>
          </a:xfrm>
        </p:spPr>
      </p:pic>
      <p:sp>
        <p:nvSpPr>
          <p:cNvPr id="8" name="Textplatzhalter 7">
            <a:extLst>
              <a:ext uri="{FF2B5EF4-FFF2-40B4-BE49-F238E27FC236}">
                <a16:creationId xmlns:a16="http://schemas.microsoft.com/office/drawing/2014/main" id="{8606A6C9-A7BE-6D23-F683-89757A82C13F}"/>
              </a:ext>
            </a:extLst>
          </p:cNvPr>
          <p:cNvSpPr>
            <a:spLocks noGrp="1"/>
          </p:cNvSpPr>
          <p:nvPr>
            <p:ph type="body" idx="19"/>
          </p:nvPr>
        </p:nvSpPr>
        <p:spPr/>
        <p:txBody>
          <a:bodyPr/>
          <a:lstStyle/>
          <a:p>
            <a:endParaRPr lang="de-DE" dirty="0"/>
          </a:p>
        </p:txBody>
      </p:sp>
      <p:sp>
        <p:nvSpPr>
          <p:cNvPr id="9" name="Textplatzhalter 8">
            <a:extLst>
              <a:ext uri="{FF2B5EF4-FFF2-40B4-BE49-F238E27FC236}">
                <a16:creationId xmlns:a16="http://schemas.microsoft.com/office/drawing/2014/main" id="{1FFCDF59-85D0-7F99-BC07-6EDB98A5A5B4}"/>
              </a:ext>
            </a:extLst>
          </p:cNvPr>
          <p:cNvSpPr>
            <a:spLocks noGrp="1"/>
          </p:cNvSpPr>
          <p:nvPr>
            <p:ph type="body" idx="20"/>
          </p:nvPr>
        </p:nvSpPr>
        <p:spPr/>
        <p:txBody>
          <a:bodyPr/>
          <a:lstStyle/>
          <a:p>
            <a:endParaRPr lang="de-DE" dirty="0"/>
          </a:p>
        </p:txBody>
      </p:sp>
      <p:pic>
        <p:nvPicPr>
          <p:cNvPr id="21" name="Bildplatzhalter 20">
            <a:extLst>
              <a:ext uri="{FF2B5EF4-FFF2-40B4-BE49-F238E27FC236}">
                <a16:creationId xmlns:a16="http://schemas.microsoft.com/office/drawing/2014/main" id="{0EB7C376-4AA5-F82C-8063-93EF9CDD18CD}"/>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a:off x="1730116" y="4214813"/>
            <a:ext cx="3631093" cy="2410176"/>
          </a:xfrm>
        </p:spPr>
      </p:pic>
    </p:spTree>
    <p:extLst>
      <p:ext uri="{BB962C8B-B14F-4D97-AF65-F5344CB8AC3E}">
        <p14:creationId xmlns:p14="http://schemas.microsoft.com/office/powerpoint/2010/main" val="2739947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33245CC-EFFD-03DC-9B48-B135E2B1BD49}"/>
              </a:ext>
            </a:extLst>
          </p:cNvPr>
          <p:cNvSpPr>
            <a:spLocks noGrp="1"/>
          </p:cNvSpPr>
          <p:nvPr>
            <p:ph type="body" idx="14"/>
          </p:nvPr>
        </p:nvSpPr>
        <p:spPr/>
        <p:txBody>
          <a:bodyPr/>
          <a:lstStyle/>
          <a:p>
            <a:endParaRPr lang="de-DE"/>
          </a:p>
        </p:txBody>
      </p:sp>
      <p:sp>
        <p:nvSpPr>
          <p:cNvPr id="11" name="Textplatzhalter 10">
            <a:extLst>
              <a:ext uri="{FF2B5EF4-FFF2-40B4-BE49-F238E27FC236}">
                <a16:creationId xmlns:a16="http://schemas.microsoft.com/office/drawing/2014/main" id="{A09FC521-F78C-08F1-546E-4FFFDE2A0B22}"/>
              </a:ext>
            </a:extLst>
          </p:cNvPr>
          <p:cNvSpPr>
            <a:spLocks noGrp="1"/>
          </p:cNvSpPr>
          <p:nvPr>
            <p:ph type="body" idx="16"/>
          </p:nvPr>
        </p:nvSpPr>
        <p:spPr/>
        <p:txBody>
          <a:bodyPr/>
          <a:lstStyle/>
          <a:p>
            <a:r>
              <a:rPr lang="de-DE" dirty="0"/>
              <a:t>Weihnachtsaktion in Dardhas</a:t>
            </a:r>
          </a:p>
        </p:txBody>
      </p:sp>
      <p:pic>
        <p:nvPicPr>
          <p:cNvPr id="19" name="Bildplatzhalter 18">
            <a:extLst>
              <a:ext uri="{FF2B5EF4-FFF2-40B4-BE49-F238E27FC236}">
                <a16:creationId xmlns:a16="http://schemas.microsoft.com/office/drawing/2014/main" id="{01B32B55-D79E-AA2F-C0DF-DE01F6A0E30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10800000">
            <a:off x="2460625" y="0"/>
            <a:ext cx="6683375" cy="4611688"/>
          </a:xfrm>
        </p:spPr>
      </p:pic>
      <p:pic>
        <p:nvPicPr>
          <p:cNvPr id="25" name="Bildplatzhalter 24">
            <a:extLst>
              <a:ext uri="{FF2B5EF4-FFF2-40B4-BE49-F238E27FC236}">
                <a16:creationId xmlns:a16="http://schemas.microsoft.com/office/drawing/2014/main" id="{081BE335-5895-3989-84D4-ECE30AEB7F8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rot="5400000">
            <a:off x="3248025" y="2725738"/>
            <a:ext cx="3109913" cy="4686300"/>
          </a:xfrm>
        </p:spPr>
      </p:pic>
    </p:spTree>
    <p:extLst>
      <p:ext uri="{BB962C8B-B14F-4D97-AF65-F5344CB8AC3E}">
        <p14:creationId xmlns:p14="http://schemas.microsoft.com/office/powerpoint/2010/main" val="312589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B7D08B16-86C3-B13D-3784-6C44B1375C0B}"/>
              </a:ext>
            </a:extLst>
          </p:cNvPr>
          <p:cNvSpPr>
            <a:spLocks noGrp="1"/>
          </p:cNvSpPr>
          <p:nvPr>
            <p:ph type="body" idx="1"/>
          </p:nvPr>
        </p:nvSpPr>
        <p:spPr/>
        <p:txBody>
          <a:bodyPr/>
          <a:lstStyle/>
          <a:p>
            <a:r>
              <a:rPr lang="de-DE" dirty="0"/>
              <a:t>Weihnachtsaktion in Dardhas</a:t>
            </a:r>
          </a:p>
        </p:txBody>
      </p:sp>
      <p:pic>
        <p:nvPicPr>
          <p:cNvPr id="13" name="Bildplatzhalter 12">
            <a:extLst>
              <a:ext uri="{FF2B5EF4-FFF2-40B4-BE49-F238E27FC236}">
                <a16:creationId xmlns:a16="http://schemas.microsoft.com/office/drawing/2014/main" id="{0385A43B-A844-6016-ED1E-040BE5833F3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10800000">
            <a:off x="0" y="0"/>
            <a:ext cx="9144000" cy="5613400"/>
          </a:xfrm>
        </p:spPr>
      </p:pic>
      <p:pic>
        <p:nvPicPr>
          <p:cNvPr id="7" name="Bildplatzhalter 6">
            <a:extLst>
              <a:ext uri="{FF2B5EF4-FFF2-40B4-BE49-F238E27FC236}">
                <a16:creationId xmlns:a16="http://schemas.microsoft.com/office/drawing/2014/main" id="{0C41F120-20D3-5EEA-34AA-68FCDFA81290}"/>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379843" y="3814833"/>
            <a:ext cx="4234070" cy="2809805"/>
          </a:xfrm>
          <a:prstGeom prst="rect">
            <a:avLst/>
          </a:prstGeom>
        </p:spPr>
      </p:pic>
    </p:spTree>
    <p:extLst>
      <p:ext uri="{BB962C8B-B14F-4D97-AF65-F5344CB8AC3E}">
        <p14:creationId xmlns:p14="http://schemas.microsoft.com/office/powerpoint/2010/main" val="2004676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453D66-C49C-CFC7-0BD3-CE683A1B4692}"/>
              </a:ext>
            </a:extLst>
          </p:cNvPr>
          <p:cNvSpPr>
            <a:spLocks noGrp="1"/>
          </p:cNvSpPr>
          <p:nvPr>
            <p:ph type="body" idx="1"/>
          </p:nvPr>
        </p:nvSpPr>
        <p:spPr/>
        <p:txBody>
          <a:bodyPr/>
          <a:lstStyle/>
          <a:p>
            <a:r>
              <a:rPr lang="de-DE" dirty="0"/>
              <a:t>Weihnachtsaktion in </a:t>
            </a:r>
            <a:r>
              <a:rPr lang="de-DE" dirty="0" err="1"/>
              <a:t>Grunjas</a:t>
            </a:r>
            <a:endParaRPr lang="de-DE" dirty="0"/>
          </a:p>
          <a:p>
            <a:endParaRPr lang="de-DE" dirty="0"/>
          </a:p>
        </p:txBody>
      </p:sp>
      <p:pic>
        <p:nvPicPr>
          <p:cNvPr id="5" name="Bildplatzhalter 4">
            <a:extLst>
              <a:ext uri="{FF2B5EF4-FFF2-40B4-BE49-F238E27FC236}">
                <a16:creationId xmlns:a16="http://schemas.microsoft.com/office/drawing/2014/main" id="{C1EC5714-4590-35DF-C1A4-73828756CF3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7" name="Grafik 6">
            <a:extLst>
              <a:ext uri="{FF2B5EF4-FFF2-40B4-BE49-F238E27FC236}">
                <a16:creationId xmlns:a16="http://schemas.microsoft.com/office/drawing/2014/main" id="{56268620-363D-343E-B800-2340FDFE8C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36039" y="3464357"/>
            <a:ext cx="3088820" cy="3210267"/>
          </a:xfrm>
          <a:prstGeom prst="rect">
            <a:avLst/>
          </a:prstGeom>
        </p:spPr>
      </p:pic>
    </p:spTree>
    <p:extLst>
      <p:ext uri="{BB962C8B-B14F-4D97-AF65-F5344CB8AC3E}">
        <p14:creationId xmlns:p14="http://schemas.microsoft.com/office/powerpoint/2010/main" val="2757993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589F65-FA68-DFCB-2B9D-59B1220A57C0}"/>
              </a:ext>
            </a:extLst>
          </p:cNvPr>
          <p:cNvSpPr>
            <a:spLocks noGrp="1"/>
          </p:cNvSpPr>
          <p:nvPr>
            <p:ph type="body" idx="1"/>
          </p:nvPr>
        </p:nvSpPr>
        <p:spPr/>
        <p:txBody>
          <a:bodyPr/>
          <a:lstStyle/>
          <a:p>
            <a:r>
              <a:rPr lang="de-DE" dirty="0"/>
              <a:t>Rückfahrt nach Pogradec</a:t>
            </a:r>
          </a:p>
        </p:txBody>
      </p:sp>
      <p:pic>
        <p:nvPicPr>
          <p:cNvPr id="5" name="Bildplatzhalter 4">
            <a:extLst>
              <a:ext uri="{FF2B5EF4-FFF2-40B4-BE49-F238E27FC236}">
                <a16:creationId xmlns:a16="http://schemas.microsoft.com/office/drawing/2014/main" id="{49B22BB8-27AE-58F4-7947-1C55533E9FC4}"/>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7" name="Grafik 6">
            <a:extLst>
              <a:ext uri="{FF2B5EF4-FFF2-40B4-BE49-F238E27FC236}">
                <a16:creationId xmlns:a16="http://schemas.microsoft.com/office/drawing/2014/main" id="{B28AEAE2-B7B4-0BA5-E11B-D27BAED29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2"/>
          <a:stretch/>
        </p:blipFill>
        <p:spPr>
          <a:xfrm rot="5400000">
            <a:off x="5309826" y="2994796"/>
            <a:ext cx="3592399" cy="3645808"/>
          </a:xfrm>
          <a:prstGeom prst="rect">
            <a:avLst/>
          </a:prstGeom>
        </p:spPr>
      </p:pic>
    </p:spTree>
    <p:extLst>
      <p:ext uri="{BB962C8B-B14F-4D97-AF65-F5344CB8AC3E}">
        <p14:creationId xmlns:p14="http://schemas.microsoft.com/office/powerpoint/2010/main" val="289887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32C2C5-468B-7803-EFD4-5DF6988C467C}"/>
              </a:ext>
            </a:extLst>
          </p:cNvPr>
          <p:cNvSpPr>
            <a:spLocks noGrp="1"/>
          </p:cNvSpPr>
          <p:nvPr>
            <p:ph type="body" idx="1"/>
          </p:nvPr>
        </p:nvSpPr>
        <p:spPr/>
        <p:txBody>
          <a:bodyPr/>
          <a:lstStyle/>
          <a:p>
            <a:r>
              <a:rPr lang="de-DE" dirty="0"/>
              <a:t>Abladen in </a:t>
            </a:r>
            <a:r>
              <a:rPr lang="de-DE" dirty="0" err="1"/>
              <a:t>Golik</a:t>
            </a:r>
            <a:endParaRPr lang="de-DE" dirty="0"/>
          </a:p>
        </p:txBody>
      </p:sp>
      <p:pic>
        <p:nvPicPr>
          <p:cNvPr id="5" name="Bildplatzhalter 4">
            <a:extLst>
              <a:ext uri="{FF2B5EF4-FFF2-40B4-BE49-F238E27FC236}">
                <a16:creationId xmlns:a16="http://schemas.microsoft.com/office/drawing/2014/main" id="{45200D99-6694-5AE2-A92A-DB1A7D64F67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5400000">
            <a:off x="1765300" y="-1765300"/>
            <a:ext cx="5613400" cy="9144000"/>
          </a:xfrm>
        </p:spPr>
      </p:pic>
    </p:spTree>
    <p:extLst>
      <p:ext uri="{BB962C8B-B14F-4D97-AF65-F5344CB8AC3E}">
        <p14:creationId xmlns:p14="http://schemas.microsoft.com/office/powerpoint/2010/main" val="296610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399D8AEC-4609-0858-0468-7B4109BD837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a:extLst>
              <a:ext uri="{FF2B5EF4-FFF2-40B4-BE49-F238E27FC236}">
                <a16:creationId xmlns:a16="http://schemas.microsoft.com/office/drawing/2014/main" id="{5284CD9B-871C-9F34-4D37-F9DB8EB0563B}"/>
              </a:ext>
            </a:extLst>
          </p:cNvPr>
          <p:cNvSpPr>
            <a:spLocks noGrp="1"/>
          </p:cNvSpPr>
          <p:nvPr>
            <p:ph type="body" idx="14"/>
          </p:nvPr>
        </p:nvSpPr>
        <p:spPr/>
        <p:txBody>
          <a:bodyPr/>
          <a:lstStyle/>
          <a:p>
            <a:endParaRPr lang="de-DE"/>
          </a:p>
        </p:txBody>
      </p:sp>
      <p:pic>
        <p:nvPicPr>
          <p:cNvPr id="11" name="Bildplatzhalter 10">
            <a:extLst>
              <a:ext uri="{FF2B5EF4-FFF2-40B4-BE49-F238E27FC236}">
                <a16:creationId xmlns:a16="http://schemas.microsoft.com/office/drawing/2014/main" id="{2106E388-6FDF-F64D-AFC0-07C1991AA0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a:extLst>
              <a:ext uri="{FF2B5EF4-FFF2-40B4-BE49-F238E27FC236}">
                <a16:creationId xmlns:a16="http://schemas.microsoft.com/office/drawing/2014/main" id="{B9ECBDBA-2ECE-619F-DE67-0EA8123EFA5D}"/>
              </a:ext>
            </a:extLst>
          </p:cNvPr>
          <p:cNvSpPr>
            <a:spLocks noGrp="1"/>
          </p:cNvSpPr>
          <p:nvPr>
            <p:ph type="body" idx="16"/>
          </p:nvPr>
        </p:nvSpPr>
        <p:spPr/>
        <p:txBody>
          <a:bodyPr/>
          <a:lstStyle/>
          <a:p>
            <a:r>
              <a:rPr lang="de-DE" dirty="0"/>
              <a:t>Weihnachtsaktion in </a:t>
            </a:r>
            <a:r>
              <a:rPr lang="de-DE" dirty="0" err="1"/>
              <a:t>Golik</a:t>
            </a:r>
            <a:endParaRPr lang="de-DE" dirty="0"/>
          </a:p>
        </p:txBody>
      </p:sp>
    </p:spTree>
    <p:extLst>
      <p:ext uri="{BB962C8B-B14F-4D97-AF65-F5344CB8AC3E}">
        <p14:creationId xmlns:p14="http://schemas.microsoft.com/office/powerpoint/2010/main" val="1533883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8E22C3C-E29E-38BE-11B2-6304A362628D}"/>
              </a:ext>
            </a:extLst>
          </p:cNvPr>
          <p:cNvSpPr>
            <a:spLocks noGrp="1"/>
          </p:cNvSpPr>
          <p:nvPr>
            <p:ph type="body" idx="1"/>
          </p:nvPr>
        </p:nvSpPr>
        <p:spPr>
          <a:prstGeom prst="rect">
            <a:avLst/>
          </a:prstGeom>
        </p:spPr>
        <p:txBody>
          <a:bodyPr/>
          <a:lstStyle/>
          <a:p>
            <a:r>
              <a:rPr lang="de-DE" dirty="0"/>
              <a:t>Weihnachtsaktion in </a:t>
            </a:r>
            <a:r>
              <a:rPr lang="de-DE" dirty="0" err="1"/>
              <a:t>Zall</a:t>
            </a:r>
            <a:r>
              <a:rPr lang="de-DE" dirty="0"/>
              <a:t> </a:t>
            </a:r>
            <a:r>
              <a:rPr lang="de-DE" dirty="0" err="1"/>
              <a:t>Torrë</a:t>
            </a:r>
            <a:endParaRPr lang="de-DE" dirty="0"/>
          </a:p>
          <a:p>
            <a:endParaRPr lang="de-DE" dirty="0"/>
          </a:p>
        </p:txBody>
      </p:sp>
      <p:pic>
        <p:nvPicPr>
          <p:cNvPr id="7" name="Bildplatzhalter 6">
            <a:extLst>
              <a:ext uri="{FF2B5EF4-FFF2-40B4-BE49-F238E27FC236}">
                <a16:creationId xmlns:a16="http://schemas.microsoft.com/office/drawing/2014/main" id="{0554F756-750B-FEDB-3799-EA9A73E484A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pic>
        <p:nvPicPr>
          <p:cNvPr id="9" name="Bildplatzhalter 8">
            <a:extLst>
              <a:ext uri="{FF2B5EF4-FFF2-40B4-BE49-F238E27FC236}">
                <a16:creationId xmlns:a16="http://schemas.microsoft.com/office/drawing/2014/main" id="{4227B6F3-4D53-6300-EC67-2B60DF451865}"/>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121964" y="3955543"/>
            <a:ext cx="4022035" cy="2669095"/>
          </a:xfrm>
          <a:prstGeom prst="rect">
            <a:avLst/>
          </a:prstGeom>
        </p:spPr>
      </p:pic>
    </p:spTree>
    <p:extLst>
      <p:ext uri="{BB962C8B-B14F-4D97-AF65-F5344CB8AC3E}">
        <p14:creationId xmlns:p14="http://schemas.microsoft.com/office/powerpoint/2010/main" val="106971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Weihnachtspäckchenaktion</a:t>
            </a:r>
          </a:p>
        </p:txBody>
      </p:sp>
      <p:sp>
        <p:nvSpPr>
          <p:cNvPr id="3" name="Inhaltsplatzhalter 2"/>
          <p:cNvSpPr>
            <a:spLocks noGrp="1"/>
          </p:cNvSpPr>
          <p:nvPr>
            <p:ph sz="quarter" idx="26"/>
          </p:nvPr>
        </p:nvSpPr>
        <p:spPr/>
        <p:txBody>
          <a:bodyPr/>
          <a:lstStyle/>
          <a:p>
            <a:r>
              <a:rPr lang="de-DE" sz="1800" b="0" dirty="0"/>
              <a:t>Jedes Jahr verteilen wir Päckchen mit Schulmaterial, Spielsachen und Süßigkeiten – Dinge, wie sie die Kinder in den Bergdörfern sonst nicht so bekommen. Trotzdem steht nicht der praktische Nutzen im Vordergrund, sondern die „Liebe, die ankommt“. Beschenkt zu werden ist für die Kinder ein besonderes Erlebnis. Für die Helfer auch.</a:t>
            </a:r>
          </a:p>
          <a:p>
            <a:r>
              <a:rPr lang="de-DE" sz="1800" b="0" dirty="0"/>
              <a:t>Uns als CHW bietet die WPA die Gelegenheit, neben den speziellen Sozialprojekten einmal im Jahr alle Familien in den Dörfern zu erreichen und so Vertrauen aufzubauen. </a:t>
            </a:r>
            <a:br>
              <a:rPr lang="de-DE" sz="1800" b="0" dirty="0"/>
            </a:br>
            <a:r>
              <a:rPr lang="de-DE" sz="1800" b="0" dirty="0"/>
              <a:t>Und für viele Spender ist die </a:t>
            </a:r>
            <a:br>
              <a:rPr lang="de-DE" sz="1800" b="0" dirty="0"/>
            </a:br>
            <a:r>
              <a:rPr lang="de-DE" sz="1800" b="0" dirty="0"/>
              <a:t>Weihnachtsaktion ein guter </a:t>
            </a:r>
            <a:br>
              <a:rPr lang="de-DE" sz="1800" b="0" dirty="0"/>
            </a:br>
            <a:r>
              <a:rPr lang="de-DE" sz="1800" b="0" dirty="0"/>
              <a:t>Anlass, sich mit Albanien </a:t>
            </a:r>
            <a:br>
              <a:rPr lang="de-DE" sz="1800" b="0" dirty="0"/>
            </a:br>
            <a:r>
              <a:rPr lang="de-DE" sz="1800" b="0" dirty="0"/>
              <a:t>zu beschäftigen und </a:t>
            </a:r>
            <a:br>
              <a:rPr lang="de-DE" sz="1800" b="0" dirty="0"/>
            </a:br>
            <a:r>
              <a:rPr lang="de-DE" sz="1800" b="0" dirty="0"/>
              <a:t>selbst aktiv zu werden.</a:t>
            </a:r>
          </a:p>
        </p:txBody>
      </p:sp>
      <p:pic>
        <p:nvPicPr>
          <p:cNvPr id="5" name="Grafik 4">
            <a:extLst>
              <a:ext uri="{FF2B5EF4-FFF2-40B4-BE49-F238E27FC236}">
                <a16:creationId xmlns:a16="http://schemas.microsoft.com/office/drawing/2014/main" id="{B83EE920-30A9-1480-C9D1-D119D42BCE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98575" y="3308779"/>
            <a:ext cx="5645426" cy="3549221"/>
          </a:xfrm>
          <a:prstGeom prst="rect">
            <a:avLst/>
          </a:prstGeom>
        </p:spPr>
      </p:pic>
    </p:spTree>
    <p:extLst>
      <p:ext uri="{BB962C8B-B14F-4D97-AF65-F5344CB8AC3E}">
        <p14:creationId xmlns:p14="http://schemas.microsoft.com/office/powerpoint/2010/main" val="392772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A0A4BC-B2C3-17CC-333C-54CE15614912}"/>
              </a:ext>
            </a:extLst>
          </p:cNvPr>
          <p:cNvSpPr>
            <a:spLocks noGrp="1"/>
          </p:cNvSpPr>
          <p:nvPr>
            <p:ph type="body" idx="1"/>
          </p:nvPr>
        </p:nvSpPr>
        <p:spPr/>
        <p:txBody>
          <a:bodyPr/>
          <a:lstStyle/>
          <a:p>
            <a:r>
              <a:rPr lang="de-DE" dirty="0"/>
              <a:t>Weihnachtsaktion in </a:t>
            </a:r>
            <a:r>
              <a:rPr lang="de-DE" dirty="0" err="1"/>
              <a:t>Slatinjë</a:t>
            </a:r>
            <a:endParaRPr lang="de-DE" dirty="0"/>
          </a:p>
        </p:txBody>
      </p:sp>
      <p:pic>
        <p:nvPicPr>
          <p:cNvPr id="5" name="Bildplatzhalter 4">
            <a:extLst>
              <a:ext uri="{FF2B5EF4-FFF2-40B4-BE49-F238E27FC236}">
                <a16:creationId xmlns:a16="http://schemas.microsoft.com/office/drawing/2014/main" id="{1DE2417F-76BD-1D3A-1510-89900CD4F0D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2364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6DBB2D0-03E4-DD57-4530-3B86ACD18050}"/>
              </a:ext>
            </a:extLst>
          </p:cNvPr>
          <p:cNvSpPr>
            <a:spLocks noGrp="1"/>
          </p:cNvSpPr>
          <p:nvPr>
            <p:ph type="body" idx="1"/>
          </p:nvPr>
        </p:nvSpPr>
        <p:spPr/>
        <p:txBody>
          <a:bodyPr/>
          <a:lstStyle/>
          <a:p>
            <a:r>
              <a:rPr lang="de-DE" dirty="0"/>
              <a:t>Weihnachtsaktion in </a:t>
            </a:r>
            <a:r>
              <a:rPr lang="de-DE" dirty="0" err="1"/>
              <a:t>Slatinjë</a:t>
            </a:r>
            <a:endParaRPr lang="de-DE" dirty="0"/>
          </a:p>
        </p:txBody>
      </p:sp>
      <p:pic>
        <p:nvPicPr>
          <p:cNvPr id="5" name="Bildplatzhalter 4">
            <a:extLst>
              <a:ext uri="{FF2B5EF4-FFF2-40B4-BE49-F238E27FC236}">
                <a16:creationId xmlns:a16="http://schemas.microsoft.com/office/drawing/2014/main" id="{71C8EEED-E0F4-200B-6D15-4C6CBE67D44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5614124"/>
          </a:xfrm>
        </p:spPr>
      </p:pic>
      <p:pic>
        <p:nvPicPr>
          <p:cNvPr id="7" name="Grafik 6">
            <a:extLst>
              <a:ext uri="{FF2B5EF4-FFF2-40B4-BE49-F238E27FC236}">
                <a16:creationId xmlns:a16="http://schemas.microsoft.com/office/drawing/2014/main" id="{F9A1A63F-C30B-9203-8BB7-36E08F2ED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6103" y="3710609"/>
            <a:ext cx="4459357" cy="2903290"/>
          </a:xfrm>
          <a:prstGeom prst="rect">
            <a:avLst/>
          </a:prstGeom>
        </p:spPr>
      </p:pic>
    </p:spTree>
    <p:extLst>
      <p:ext uri="{BB962C8B-B14F-4D97-AF65-F5344CB8AC3E}">
        <p14:creationId xmlns:p14="http://schemas.microsoft.com/office/powerpoint/2010/main" val="2709661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3B98F1C9-7CDD-ADBB-A9EC-611043E3099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a:extLst>
              <a:ext uri="{FF2B5EF4-FFF2-40B4-BE49-F238E27FC236}">
                <a16:creationId xmlns:a16="http://schemas.microsoft.com/office/drawing/2014/main" id="{218DEB23-DA65-51DA-141B-D9BF1A3FDA80}"/>
              </a:ext>
            </a:extLst>
          </p:cNvPr>
          <p:cNvSpPr>
            <a:spLocks noGrp="1"/>
          </p:cNvSpPr>
          <p:nvPr>
            <p:ph type="body" idx="14"/>
          </p:nvPr>
        </p:nvSpPr>
        <p:spPr/>
        <p:txBody>
          <a:bodyPr/>
          <a:lstStyle/>
          <a:p>
            <a:endParaRPr lang="de-DE"/>
          </a:p>
        </p:txBody>
      </p:sp>
      <p:pic>
        <p:nvPicPr>
          <p:cNvPr id="11" name="Bildplatzhalter 10">
            <a:extLst>
              <a:ext uri="{FF2B5EF4-FFF2-40B4-BE49-F238E27FC236}">
                <a16:creationId xmlns:a16="http://schemas.microsoft.com/office/drawing/2014/main" id="{11985C2F-5C83-D8FC-75B5-F4E8097369FE}"/>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2460626" y="3514240"/>
            <a:ext cx="4686932" cy="3111000"/>
          </a:xfrm>
        </p:spPr>
      </p:pic>
      <p:sp>
        <p:nvSpPr>
          <p:cNvPr id="7" name="Textplatzhalter 6">
            <a:extLst>
              <a:ext uri="{FF2B5EF4-FFF2-40B4-BE49-F238E27FC236}">
                <a16:creationId xmlns:a16="http://schemas.microsoft.com/office/drawing/2014/main" id="{BFF74EBC-7DFC-7E3C-185E-1A33A1EBCA2B}"/>
              </a:ext>
            </a:extLst>
          </p:cNvPr>
          <p:cNvSpPr>
            <a:spLocks noGrp="1"/>
          </p:cNvSpPr>
          <p:nvPr>
            <p:ph type="body" idx="16"/>
          </p:nvPr>
        </p:nvSpPr>
        <p:spPr/>
        <p:txBody>
          <a:bodyPr/>
          <a:lstStyle/>
          <a:p>
            <a:r>
              <a:rPr lang="de-DE" dirty="0"/>
              <a:t>Weihnachtsaktion in </a:t>
            </a:r>
            <a:r>
              <a:rPr lang="de-DE" dirty="0" err="1"/>
              <a:t>Vërri</a:t>
            </a:r>
            <a:endParaRPr lang="de-DE" dirty="0"/>
          </a:p>
          <a:p>
            <a:endParaRPr lang="de-DE" dirty="0"/>
          </a:p>
        </p:txBody>
      </p:sp>
    </p:spTree>
    <p:extLst>
      <p:ext uri="{BB962C8B-B14F-4D97-AF65-F5344CB8AC3E}">
        <p14:creationId xmlns:p14="http://schemas.microsoft.com/office/powerpoint/2010/main" val="3887472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0C97CCF4-60F6-AD12-CD2E-FCD8AFA429C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142EBC32-5F11-B768-A8CC-9AD54051BAE1}"/>
              </a:ext>
            </a:extLst>
          </p:cNvPr>
          <p:cNvSpPr>
            <a:spLocks noGrp="1"/>
          </p:cNvSpPr>
          <p:nvPr>
            <p:ph type="body" idx="14"/>
          </p:nvPr>
        </p:nvSpPr>
        <p:spPr/>
        <p:txBody>
          <a:bodyPr/>
          <a:lstStyle/>
          <a:p>
            <a:r>
              <a:rPr lang="de-DE" dirty="0"/>
              <a:t>Weihnachtsaktion in </a:t>
            </a:r>
            <a:r>
              <a:rPr lang="de-DE" dirty="0" err="1"/>
              <a:t>Rodokal</a:t>
            </a:r>
            <a:r>
              <a:rPr lang="de-DE" dirty="0"/>
              <a:t> i </a:t>
            </a:r>
            <a:r>
              <a:rPr lang="de-DE" dirty="0" err="1"/>
              <a:t>siper</a:t>
            </a:r>
            <a:endParaRPr lang="de-DE" dirty="0"/>
          </a:p>
          <a:p>
            <a:endParaRPr lang="de-DE" dirty="0"/>
          </a:p>
        </p:txBody>
      </p:sp>
      <p:pic>
        <p:nvPicPr>
          <p:cNvPr id="17" name="Bildplatzhalter 16">
            <a:extLst>
              <a:ext uri="{FF2B5EF4-FFF2-40B4-BE49-F238E27FC236}">
                <a16:creationId xmlns:a16="http://schemas.microsoft.com/office/drawing/2014/main" id="{14CE22CB-B1D9-4DDA-0880-DB65BF4433CF}"/>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1737335" y="4215064"/>
            <a:ext cx="3631093" cy="2410176"/>
          </a:xfrm>
        </p:spPr>
      </p:pic>
      <p:pic>
        <p:nvPicPr>
          <p:cNvPr id="19" name="Bildplatzhalter 18">
            <a:extLst>
              <a:ext uri="{FF2B5EF4-FFF2-40B4-BE49-F238E27FC236}">
                <a16:creationId xmlns:a16="http://schemas.microsoft.com/office/drawing/2014/main" id="{2A655F66-15BB-3AAA-C996-48084E30FD61}"/>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rot="5400000">
            <a:off x="6115675" y="3604228"/>
            <a:ext cx="2411412" cy="3630612"/>
          </a:xfrm>
        </p:spPr>
      </p:pic>
      <p:sp>
        <p:nvSpPr>
          <p:cNvPr id="12" name="Textplatzhalter 11">
            <a:extLst>
              <a:ext uri="{FF2B5EF4-FFF2-40B4-BE49-F238E27FC236}">
                <a16:creationId xmlns:a16="http://schemas.microsoft.com/office/drawing/2014/main" id="{5E12E383-0EF5-2893-70B1-3ABCF2C17409}"/>
              </a:ext>
            </a:extLst>
          </p:cNvPr>
          <p:cNvSpPr>
            <a:spLocks noGrp="1"/>
          </p:cNvSpPr>
          <p:nvPr>
            <p:ph type="body" idx="19"/>
          </p:nvPr>
        </p:nvSpPr>
        <p:spPr/>
        <p:txBody>
          <a:bodyPr/>
          <a:lstStyle/>
          <a:p>
            <a:endParaRPr lang="de-DE" dirty="0"/>
          </a:p>
        </p:txBody>
      </p:sp>
      <p:sp>
        <p:nvSpPr>
          <p:cNvPr id="13" name="Textplatzhalter 12">
            <a:extLst>
              <a:ext uri="{FF2B5EF4-FFF2-40B4-BE49-F238E27FC236}">
                <a16:creationId xmlns:a16="http://schemas.microsoft.com/office/drawing/2014/main" id="{87DE5916-73DD-A173-C67F-C271412A8746}"/>
              </a:ext>
            </a:extLst>
          </p:cNvPr>
          <p:cNvSpPr>
            <a:spLocks noGrp="1"/>
          </p:cNvSpPr>
          <p:nvPr>
            <p:ph type="body" idx="20"/>
          </p:nvPr>
        </p:nvSpPr>
        <p:spPr/>
        <p:txBody>
          <a:bodyPr/>
          <a:lstStyle/>
          <a:p>
            <a:endParaRPr lang="de-DE"/>
          </a:p>
        </p:txBody>
      </p:sp>
    </p:spTree>
    <p:extLst>
      <p:ext uri="{BB962C8B-B14F-4D97-AF65-F5344CB8AC3E}">
        <p14:creationId xmlns:p14="http://schemas.microsoft.com/office/powerpoint/2010/main" val="2483938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AF2C45C6-22EF-AA8E-B9F8-06E130E6A42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r="-219"/>
          <a:stretch/>
        </p:blipFill>
        <p:spPr>
          <a:xfrm rot="10800000">
            <a:off x="3041373" y="0"/>
            <a:ext cx="6394173" cy="6858000"/>
          </a:xfrm>
        </p:spPr>
      </p:pic>
      <p:sp>
        <p:nvSpPr>
          <p:cNvPr id="14" name="Textplatzhalter 13">
            <a:extLst>
              <a:ext uri="{FF2B5EF4-FFF2-40B4-BE49-F238E27FC236}">
                <a16:creationId xmlns:a16="http://schemas.microsoft.com/office/drawing/2014/main" id="{98CCA90B-C2B7-2AF7-61C0-D49CB1ABF8BE}"/>
              </a:ext>
            </a:extLst>
          </p:cNvPr>
          <p:cNvSpPr>
            <a:spLocks noGrp="1"/>
          </p:cNvSpPr>
          <p:nvPr>
            <p:ph type="body" idx="14"/>
          </p:nvPr>
        </p:nvSpPr>
        <p:spPr/>
        <p:txBody>
          <a:bodyPr/>
          <a:lstStyle/>
          <a:p>
            <a:endParaRPr lang="de-DE"/>
          </a:p>
        </p:txBody>
      </p:sp>
      <p:pic>
        <p:nvPicPr>
          <p:cNvPr id="22" name="Bildplatzhalter 21">
            <a:extLst>
              <a:ext uri="{FF2B5EF4-FFF2-40B4-BE49-F238E27FC236}">
                <a16:creationId xmlns:a16="http://schemas.microsoft.com/office/drawing/2014/main" id="{BF21D063-7B25-BCDB-E51C-65EBA728A6AF}"/>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rot="10800000">
            <a:off x="0" y="3002120"/>
            <a:ext cx="3630612" cy="2409825"/>
          </a:xfrm>
        </p:spPr>
      </p:pic>
      <p:sp>
        <p:nvSpPr>
          <p:cNvPr id="16" name="Textplatzhalter 15">
            <a:extLst>
              <a:ext uri="{FF2B5EF4-FFF2-40B4-BE49-F238E27FC236}">
                <a16:creationId xmlns:a16="http://schemas.microsoft.com/office/drawing/2014/main" id="{D2CFD010-B446-88D5-7084-0C9D61701B3D}"/>
              </a:ext>
            </a:extLst>
          </p:cNvPr>
          <p:cNvSpPr>
            <a:spLocks noGrp="1"/>
          </p:cNvSpPr>
          <p:nvPr>
            <p:ph type="body" idx="16"/>
          </p:nvPr>
        </p:nvSpPr>
        <p:spPr/>
        <p:txBody>
          <a:bodyPr/>
          <a:lstStyle/>
          <a:p>
            <a:endParaRPr lang="de-DE"/>
          </a:p>
        </p:txBody>
      </p:sp>
      <p:pic>
        <p:nvPicPr>
          <p:cNvPr id="20" name="Bildplatzhalter 19">
            <a:extLst>
              <a:ext uri="{FF2B5EF4-FFF2-40B4-BE49-F238E27FC236}">
                <a16:creationId xmlns:a16="http://schemas.microsoft.com/office/drawing/2014/main" id="{5AA371B1-0462-049B-2D71-0F645F5CC6C0}"/>
              </a:ext>
            </a:extLst>
          </p:cNvPr>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a:stretch/>
        </p:blipFill>
        <p:spPr>
          <a:xfrm rot="10800000">
            <a:off x="0" y="490695"/>
            <a:ext cx="3630612" cy="2411412"/>
          </a:xfrm>
        </p:spPr>
      </p:pic>
      <p:sp>
        <p:nvSpPr>
          <p:cNvPr id="18" name="Textplatzhalter 17">
            <a:extLst>
              <a:ext uri="{FF2B5EF4-FFF2-40B4-BE49-F238E27FC236}">
                <a16:creationId xmlns:a16="http://schemas.microsoft.com/office/drawing/2014/main" id="{891C939F-E859-523C-DC59-1D6B2AA8722A}"/>
              </a:ext>
            </a:extLst>
          </p:cNvPr>
          <p:cNvSpPr>
            <a:spLocks noGrp="1"/>
          </p:cNvSpPr>
          <p:nvPr>
            <p:ph type="body" idx="19"/>
          </p:nvPr>
        </p:nvSpPr>
        <p:spPr/>
        <p:txBody>
          <a:bodyPr/>
          <a:lstStyle/>
          <a:p>
            <a:endParaRPr lang="de-DE"/>
          </a:p>
        </p:txBody>
      </p:sp>
    </p:spTree>
    <p:extLst>
      <p:ext uri="{BB962C8B-B14F-4D97-AF65-F5344CB8AC3E}">
        <p14:creationId xmlns:p14="http://schemas.microsoft.com/office/powerpoint/2010/main" val="2253871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a:extLst>
              <a:ext uri="{FF2B5EF4-FFF2-40B4-BE49-F238E27FC236}">
                <a16:creationId xmlns:a16="http://schemas.microsoft.com/office/drawing/2014/main" id="{EAA1EF45-A9DD-8C7D-511D-A1C588F7C27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10800000">
            <a:off x="7938" y="0"/>
            <a:ext cx="6683375" cy="4611688"/>
          </a:xfrm>
        </p:spPr>
      </p:pic>
      <p:sp>
        <p:nvSpPr>
          <p:cNvPr id="9" name="Textplatzhalter 8">
            <a:extLst>
              <a:ext uri="{FF2B5EF4-FFF2-40B4-BE49-F238E27FC236}">
                <a16:creationId xmlns:a16="http://schemas.microsoft.com/office/drawing/2014/main" id="{5D25C2C7-08B9-6687-412C-1AFCA4AA3851}"/>
              </a:ext>
            </a:extLst>
          </p:cNvPr>
          <p:cNvSpPr>
            <a:spLocks noGrp="1"/>
          </p:cNvSpPr>
          <p:nvPr>
            <p:ph type="body" idx="14"/>
          </p:nvPr>
        </p:nvSpPr>
        <p:spPr/>
        <p:txBody>
          <a:bodyPr/>
          <a:lstStyle/>
          <a:p>
            <a:endParaRPr lang="de-DE"/>
          </a:p>
        </p:txBody>
      </p:sp>
      <p:sp>
        <p:nvSpPr>
          <p:cNvPr id="10" name="Bildplatzhalter 9">
            <a:extLst>
              <a:ext uri="{FF2B5EF4-FFF2-40B4-BE49-F238E27FC236}">
                <a16:creationId xmlns:a16="http://schemas.microsoft.com/office/drawing/2014/main" id="{8D984F9B-772A-C03B-F2A9-F179DB41BD6B}"/>
              </a:ext>
            </a:extLst>
          </p:cNvPr>
          <p:cNvSpPr>
            <a:spLocks noGrp="1"/>
          </p:cNvSpPr>
          <p:nvPr>
            <p:ph type="pic" sz="quarter" idx="17"/>
          </p:nvPr>
        </p:nvSpPr>
        <p:spPr/>
      </p:sp>
      <p:pic>
        <p:nvPicPr>
          <p:cNvPr id="17" name="Bildplatzhalter 16">
            <a:extLst>
              <a:ext uri="{FF2B5EF4-FFF2-40B4-BE49-F238E27FC236}">
                <a16:creationId xmlns:a16="http://schemas.microsoft.com/office/drawing/2014/main" id="{AE9A877F-4935-74F5-1108-F8D0D98F3BC9}"/>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rot="10800000">
            <a:off x="5062330" y="2543977"/>
            <a:ext cx="4081670" cy="4081262"/>
          </a:xfrm>
        </p:spPr>
      </p:pic>
      <p:sp>
        <p:nvSpPr>
          <p:cNvPr id="12" name="Textplatzhalter 11">
            <a:extLst>
              <a:ext uri="{FF2B5EF4-FFF2-40B4-BE49-F238E27FC236}">
                <a16:creationId xmlns:a16="http://schemas.microsoft.com/office/drawing/2014/main" id="{4901DB4C-C952-FEB1-7481-1B6BB3273D9A}"/>
              </a:ext>
            </a:extLst>
          </p:cNvPr>
          <p:cNvSpPr>
            <a:spLocks noGrp="1"/>
          </p:cNvSpPr>
          <p:nvPr>
            <p:ph type="body" idx="19"/>
          </p:nvPr>
        </p:nvSpPr>
        <p:spPr/>
        <p:txBody>
          <a:bodyPr/>
          <a:lstStyle/>
          <a:p>
            <a:r>
              <a:rPr lang="de-DE" dirty="0"/>
              <a:t>Weihnachtsaktion in Proptisht</a:t>
            </a:r>
          </a:p>
        </p:txBody>
      </p:sp>
      <p:sp>
        <p:nvSpPr>
          <p:cNvPr id="13" name="Textplatzhalter 12">
            <a:extLst>
              <a:ext uri="{FF2B5EF4-FFF2-40B4-BE49-F238E27FC236}">
                <a16:creationId xmlns:a16="http://schemas.microsoft.com/office/drawing/2014/main" id="{3549DC7A-2F66-FA7A-80E2-51767F042341}"/>
              </a:ext>
            </a:extLst>
          </p:cNvPr>
          <p:cNvSpPr>
            <a:spLocks noGrp="1"/>
          </p:cNvSpPr>
          <p:nvPr>
            <p:ph type="body" idx="20"/>
          </p:nvPr>
        </p:nvSpPr>
        <p:spPr/>
        <p:txBody>
          <a:bodyPr/>
          <a:lstStyle/>
          <a:p>
            <a:endParaRPr lang="de-DE"/>
          </a:p>
        </p:txBody>
      </p:sp>
    </p:spTree>
    <p:extLst>
      <p:ext uri="{BB962C8B-B14F-4D97-AF65-F5344CB8AC3E}">
        <p14:creationId xmlns:p14="http://schemas.microsoft.com/office/powerpoint/2010/main" val="3405114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2E054D96-50BF-41EC-2D4F-AC9C60AED86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313" y="0"/>
            <a:ext cx="9136684" cy="4611087"/>
          </a:xfrm>
        </p:spPr>
      </p:pic>
      <p:sp>
        <p:nvSpPr>
          <p:cNvPr id="3" name="Textplatzhalter 2">
            <a:extLst>
              <a:ext uri="{FF2B5EF4-FFF2-40B4-BE49-F238E27FC236}">
                <a16:creationId xmlns:a16="http://schemas.microsoft.com/office/drawing/2014/main" id="{2AE9B538-F09D-3FD5-B067-FF83CBA54624}"/>
              </a:ext>
            </a:extLst>
          </p:cNvPr>
          <p:cNvSpPr>
            <a:spLocks noGrp="1"/>
          </p:cNvSpPr>
          <p:nvPr>
            <p:ph type="body" idx="14"/>
          </p:nvPr>
        </p:nvSpPr>
        <p:spPr/>
        <p:txBody>
          <a:bodyPr/>
          <a:lstStyle/>
          <a:p>
            <a:endParaRPr lang="de-DE"/>
          </a:p>
        </p:txBody>
      </p:sp>
      <p:pic>
        <p:nvPicPr>
          <p:cNvPr id="11" name="Bildplatzhalter 10">
            <a:extLst>
              <a:ext uri="{FF2B5EF4-FFF2-40B4-BE49-F238E27FC236}">
                <a16:creationId xmlns:a16="http://schemas.microsoft.com/office/drawing/2014/main" id="{EFEE98F9-CB85-F622-EC91-443C5259E1BA}"/>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5" name="Bildplatzhalter 4">
            <a:extLst>
              <a:ext uri="{FF2B5EF4-FFF2-40B4-BE49-F238E27FC236}">
                <a16:creationId xmlns:a16="http://schemas.microsoft.com/office/drawing/2014/main" id="{57DD3A06-8AEE-A2B1-B56C-92AD3B0F1AE6}"/>
              </a:ext>
            </a:extLst>
          </p:cNvPr>
          <p:cNvSpPr>
            <a:spLocks noGrp="1"/>
          </p:cNvSpPr>
          <p:nvPr>
            <p:ph type="pic" sz="quarter" idx="18"/>
          </p:nvPr>
        </p:nvSpPr>
        <p:spPr/>
      </p:sp>
      <p:sp>
        <p:nvSpPr>
          <p:cNvPr id="6" name="Textplatzhalter 5">
            <a:extLst>
              <a:ext uri="{FF2B5EF4-FFF2-40B4-BE49-F238E27FC236}">
                <a16:creationId xmlns:a16="http://schemas.microsoft.com/office/drawing/2014/main" id="{73B3ECB6-D784-58DE-DC38-2227CE739F54}"/>
              </a:ext>
            </a:extLst>
          </p:cNvPr>
          <p:cNvSpPr>
            <a:spLocks noGrp="1"/>
          </p:cNvSpPr>
          <p:nvPr>
            <p:ph type="body" idx="19"/>
          </p:nvPr>
        </p:nvSpPr>
        <p:spPr/>
        <p:txBody>
          <a:bodyPr/>
          <a:lstStyle/>
          <a:p>
            <a:r>
              <a:rPr lang="de-DE" dirty="0"/>
              <a:t>Weihnachtsaktion in Bishnica</a:t>
            </a:r>
          </a:p>
        </p:txBody>
      </p:sp>
      <p:sp>
        <p:nvSpPr>
          <p:cNvPr id="7" name="Textplatzhalter 6">
            <a:extLst>
              <a:ext uri="{FF2B5EF4-FFF2-40B4-BE49-F238E27FC236}">
                <a16:creationId xmlns:a16="http://schemas.microsoft.com/office/drawing/2014/main" id="{FAF03DA8-D4F1-01E0-0001-CB905FFE8140}"/>
              </a:ext>
            </a:extLst>
          </p:cNvPr>
          <p:cNvSpPr>
            <a:spLocks noGrp="1"/>
          </p:cNvSpPr>
          <p:nvPr>
            <p:ph type="body" idx="20"/>
          </p:nvPr>
        </p:nvSpPr>
        <p:spPr/>
        <p:txBody>
          <a:bodyPr/>
          <a:lstStyle/>
          <a:p>
            <a:endParaRPr lang="de-DE" dirty="0"/>
          </a:p>
        </p:txBody>
      </p:sp>
    </p:spTree>
    <p:extLst>
      <p:ext uri="{BB962C8B-B14F-4D97-AF65-F5344CB8AC3E}">
        <p14:creationId xmlns:p14="http://schemas.microsoft.com/office/powerpoint/2010/main" val="1934017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5D33681A-1686-40B9-6CE1-930FCC1F624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460625" y="0"/>
            <a:ext cx="6683374" cy="4611087"/>
          </a:xfrm>
        </p:spPr>
      </p:pic>
      <p:sp>
        <p:nvSpPr>
          <p:cNvPr id="9" name="Textplatzhalter 8">
            <a:extLst>
              <a:ext uri="{FF2B5EF4-FFF2-40B4-BE49-F238E27FC236}">
                <a16:creationId xmlns:a16="http://schemas.microsoft.com/office/drawing/2014/main" id="{1121EE36-0BA0-6802-868D-D55F7794260F}"/>
              </a:ext>
            </a:extLst>
          </p:cNvPr>
          <p:cNvSpPr>
            <a:spLocks noGrp="1"/>
          </p:cNvSpPr>
          <p:nvPr>
            <p:ph type="body" idx="14"/>
          </p:nvPr>
        </p:nvSpPr>
        <p:spPr/>
        <p:txBody>
          <a:bodyPr/>
          <a:lstStyle/>
          <a:p>
            <a:endParaRPr lang="de-DE" dirty="0"/>
          </a:p>
        </p:txBody>
      </p:sp>
      <p:pic>
        <p:nvPicPr>
          <p:cNvPr id="15" name="Bildplatzhalter 14">
            <a:extLst>
              <a:ext uri="{FF2B5EF4-FFF2-40B4-BE49-F238E27FC236}">
                <a16:creationId xmlns:a16="http://schemas.microsoft.com/office/drawing/2014/main" id="{5E7BBD26-6DE2-E9AB-9B35-C621BD4BE4E9}"/>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b="-95"/>
          <a:stretch/>
        </p:blipFill>
        <p:spPr>
          <a:xfrm>
            <a:off x="2460626" y="3514240"/>
            <a:ext cx="4686932" cy="3111000"/>
          </a:xfrm>
        </p:spPr>
      </p:pic>
      <p:sp>
        <p:nvSpPr>
          <p:cNvPr id="11" name="Textplatzhalter 10">
            <a:extLst>
              <a:ext uri="{FF2B5EF4-FFF2-40B4-BE49-F238E27FC236}">
                <a16:creationId xmlns:a16="http://schemas.microsoft.com/office/drawing/2014/main" id="{9193B5F8-4272-1C58-3698-A5C99C5DB605}"/>
              </a:ext>
            </a:extLst>
          </p:cNvPr>
          <p:cNvSpPr>
            <a:spLocks noGrp="1"/>
          </p:cNvSpPr>
          <p:nvPr>
            <p:ph type="body" idx="16"/>
          </p:nvPr>
        </p:nvSpPr>
        <p:spPr/>
        <p:txBody>
          <a:bodyPr/>
          <a:lstStyle/>
          <a:p>
            <a:r>
              <a:rPr lang="de-DE" dirty="0"/>
              <a:t>Auch dieses Jahr haben wir wieder </a:t>
            </a:r>
            <a:r>
              <a:rPr lang="de-DE" dirty="0" err="1"/>
              <a:t>Partnerorganisa-tionen</a:t>
            </a:r>
            <a:r>
              <a:rPr lang="de-DE" dirty="0"/>
              <a:t> unterstützt, z.B. das Palliativzentrum in Korça</a:t>
            </a:r>
          </a:p>
          <a:p>
            <a:endParaRPr lang="de-DE" dirty="0"/>
          </a:p>
        </p:txBody>
      </p:sp>
    </p:spTree>
    <p:extLst>
      <p:ext uri="{BB962C8B-B14F-4D97-AF65-F5344CB8AC3E}">
        <p14:creationId xmlns:p14="http://schemas.microsoft.com/office/powerpoint/2010/main" val="256726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3D6F7D00-822C-C499-7BD3-5E1D550B3776}"/>
              </a:ext>
            </a:extLst>
          </p:cNvPr>
          <p:cNvSpPr>
            <a:spLocks noGrp="1"/>
          </p:cNvSpPr>
          <p:nvPr>
            <p:ph type="body" idx="14"/>
          </p:nvPr>
        </p:nvSpPr>
        <p:spPr>
          <a:xfrm>
            <a:off x="6996439" y="5554217"/>
            <a:ext cx="1969770" cy="2395745"/>
          </a:xfrm>
        </p:spPr>
        <p:txBody>
          <a:bodyPr/>
          <a:lstStyle/>
          <a:p>
            <a:r>
              <a:rPr lang="de-DE" dirty="0"/>
              <a:t>Weihnachtsfeier in der Behinderteneinrichtung der Stadt Pogradec</a:t>
            </a:r>
          </a:p>
        </p:txBody>
      </p:sp>
      <p:sp>
        <p:nvSpPr>
          <p:cNvPr id="9" name="Textplatzhalter 8">
            <a:extLst>
              <a:ext uri="{FF2B5EF4-FFF2-40B4-BE49-F238E27FC236}">
                <a16:creationId xmlns:a16="http://schemas.microsoft.com/office/drawing/2014/main" id="{E848F378-E150-C00A-4D98-480FAEFE10DD}"/>
              </a:ext>
            </a:extLst>
          </p:cNvPr>
          <p:cNvSpPr>
            <a:spLocks noGrp="1"/>
          </p:cNvSpPr>
          <p:nvPr>
            <p:ph type="body" idx="16"/>
          </p:nvPr>
        </p:nvSpPr>
        <p:spPr/>
        <p:txBody>
          <a:bodyPr/>
          <a:lstStyle/>
          <a:p>
            <a:endParaRPr lang="de-DE"/>
          </a:p>
        </p:txBody>
      </p:sp>
      <p:pic>
        <p:nvPicPr>
          <p:cNvPr id="17" name="Bildplatzhalter 16">
            <a:extLst>
              <a:ext uri="{FF2B5EF4-FFF2-40B4-BE49-F238E27FC236}">
                <a16:creationId xmlns:a16="http://schemas.microsoft.com/office/drawing/2014/main" id="{C8DE3660-1363-095F-DD65-D1641D6458E2}"/>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t="-355"/>
          <a:stretch/>
        </p:blipFill>
        <p:spPr>
          <a:xfrm>
            <a:off x="0" y="-28199"/>
            <a:ext cx="3351107" cy="5686878"/>
          </a:xfrm>
        </p:spPr>
      </p:pic>
      <p:sp>
        <p:nvSpPr>
          <p:cNvPr id="11" name="Textplatzhalter 10">
            <a:extLst>
              <a:ext uri="{FF2B5EF4-FFF2-40B4-BE49-F238E27FC236}">
                <a16:creationId xmlns:a16="http://schemas.microsoft.com/office/drawing/2014/main" id="{3674DE9E-BAD6-C38B-651C-129B8781E751}"/>
              </a:ext>
            </a:extLst>
          </p:cNvPr>
          <p:cNvSpPr>
            <a:spLocks noGrp="1"/>
          </p:cNvSpPr>
          <p:nvPr>
            <p:ph type="body" idx="19"/>
          </p:nvPr>
        </p:nvSpPr>
        <p:spPr/>
        <p:txBody>
          <a:bodyPr/>
          <a:lstStyle/>
          <a:p>
            <a:endParaRPr lang="de-DE"/>
          </a:p>
        </p:txBody>
      </p:sp>
      <p:pic>
        <p:nvPicPr>
          <p:cNvPr id="13" name="Bildplatzhalter 12">
            <a:extLst>
              <a:ext uri="{FF2B5EF4-FFF2-40B4-BE49-F238E27FC236}">
                <a16:creationId xmlns:a16="http://schemas.microsoft.com/office/drawing/2014/main" id="{672C6BF5-3F1A-7955-0C21-FB926C0773E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2378022" y="2147217"/>
            <a:ext cx="3360172" cy="4479234"/>
          </a:xfrm>
        </p:spPr>
      </p:pic>
      <p:pic>
        <p:nvPicPr>
          <p:cNvPr id="15" name="Bildplatzhalter 14">
            <a:extLst>
              <a:ext uri="{FF2B5EF4-FFF2-40B4-BE49-F238E27FC236}">
                <a16:creationId xmlns:a16="http://schemas.microsoft.com/office/drawing/2014/main" id="{3B8183E9-2017-51F6-E666-A0E4E29D868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5335116" y="914035"/>
            <a:ext cx="3631093" cy="4418753"/>
          </a:xfrm>
        </p:spPr>
      </p:pic>
    </p:spTree>
    <p:extLst>
      <p:ext uri="{BB962C8B-B14F-4D97-AF65-F5344CB8AC3E}">
        <p14:creationId xmlns:p14="http://schemas.microsoft.com/office/powerpoint/2010/main" val="3576248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A4D9D64C-FACE-ACF9-5BBC-376DF304F78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5400000">
            <a:off x="1043781" y="-1035843"/>
            <a:ext cx="4611688" cy="6683375"/>
          </a:xfrm>
        </p:spPr>
      </p:pic>
      <p:sp>
        <p:nvSpPr>
          <p:cNvPr id="10" name="Textplatzhalter 9">
            <a:extLst>
              <a:ext uri="{FF2B5EF4-FFF2-40B4-BE49-F238E27FC236}">
                <a16:creationId xmlns:a16="http://schemas.microsoft.com/office/drawing/2014/main" id="{D6EDFA25-5D68-21D2-2197-022D66715A6C}"/>
              </a:ext>
            </a:extLst>
          </p:cNvPr>
          <p:cNvSpPr>
            <a:spLocks noGrp="1"/>
          </p:cNvSpPr>
          <p:nvPr>
            <p:ph type="body" idx="14"/>
          </p:nvPr>
        </p:nvSpPr>
        <p:spPr/>
        <p:txBody>
          <a:bodyPr/>
          <a:lstStyle/>
          <a:p>
            <a:endParaRPr lang="de-DE"/>
          </a:p>
        </p:txBody>
      </p:sp>
      <p:pic>
        <p:nvPicPr>
          <p:cNvPr id="20" name="Bildplatzhalter 19">
            <a:extLst>
              <a:ext uri="{FF2B5EF4-FFF2-40B4-BE49-F238E27FC236}">
                <a16:creationId xmlns:a16="http://schemas.microsoft.com/office/drawing/2014/main" id="{D0C5696E-5C97-2C32-35F9-74BD9451BF4C}"/>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rot="5400000">
            <a:off x="6122988" y="3605213"/>
            <a:ext cx="2409825" cy="3629025"/>
          </a:xfrm>
        </p:spPr>
      </p:pic>
      <p:pic>
        <p:nvPicPr>
          <p:cNvPr id="18" name="Bildplatzhalter 17">
            <a:extLst>
              <a:ext uri="{FF2B5EF4-FFF2-40B4-BE49-F238E27FC236}">
                <a16:creationId xmlns:a16="http://schemas.microsoft.com/office/drawing/2014/main" id="{CF9CCA85-8ED1-9A8C-AB39-D32AC3D9D5B8}"/>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a:off x="5512904" y="1703862"/>
            <a:ext cx="3631093" cy="2410176"/>
          </a:xfrm>
        </p:spPr>
      </p:pic>
      <p:sp>
        <p:nvSpPr>
          <p:cNvPr id="13" name="Textplatzhalter 12">
            <a:extLst>
              <a:ext uri="{FF2B5EF4-FFF2-40B4-BE49-F238E27FC236}">
                <a16:creationId xmlns:a16="http://schemas.microsoft.com/office/drawing/2014/main" id="{523979EE-0244-27C6-2A8B-721CD8463A14}"/>
              </a:ext>
            </a:extLst>
          </p:cNvPr>
          <p:cNvSpPr>
            <a:spLocks noGrp="1"/>
          </p:cNvSpPr>
          <p:nvPr>
            <p:ph type="body" idx="19"/>
          </p:nvPr>
        </p:nvSpPr>
        <p:spPr/>
        <p:txBody>
          <a:bodyPr/>
          <a:lstStyle/>
          <a:p>
            <a:r>
              <a:rPr lang="de-DE" dirty="0"/>
              <a:t>Weihnachtsfeier für </a:t>
            </a:r>
            <a:br>
              <a:rPr lang="de-DE" dirty="0"/>
            </a:br>
            <a:r>
              <a:rPr lang="de-DE" dirty="0"/>
              <a:t>Roma-Kinder in Tirana</a:t>
            </a:r>
          </a:p>
        </p:txBody>
      </p:sp>
      <p:sp>
        <p:nvSpPr>
          <p:cNvPr id="14" name="Textplatzhalter 13">
            <a:extLst>
              <a:ext uri="{FF2B5EF4-FFF2-40B4-BE49-F238E27FC236}">
                <a16:creationId xmlns:a16="http://schemas.microsoft.com/office/drawing/2014/main" id="{F6B5574D-F9C4-CD3A-34F7-6480619B5FD8}"/>
              </a:ext>
            </a:extLst>
          </p:cNvPr>
          <p:cNvSpPr>
            <a:spLocks noGrp="1"/>
          </p:cNvSpPr>
          <p:nvPr>
            <p:ph type="body" idx="20"/>
          </p:nvPr>
        </p:nvSpPr>
        <p:spPr/>
        <p:txBody>
          <a:bodyPr/>
          <a:lstStyle/>
          <a:p>
            <a:endParaRPr lang="de-DE" dirty="0"/>
          </a:p>
        </p:txBody>
      </p:sp>
    </p:spTree>
    <p:extLst>
      <p:ext uri="{BB962C8B-B14F-4D97-AF65-F5344CB8AC3E}">
        <p14:creationId xmlns:p14="http://schemas.microsoft.com/office/powerpoint/2010/main" val="31059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61630-D99C-6FF8-0B58-68A139184F8F}"/>
              </a:ext>
            </a:extLst>
          </p:cNvPr>
          <p:cNvSpPr>
            <a:spLocks noGrp="1"/>
          </p:cNvSpPr>
          <p:nvPr>
            <p:ph type="title"/>
          </p:nvPr>
        </p:nvSpPr>
        <p:spPr/>
        <p:txBody>
          <a:bodyPr/>
          <a:lstStyle/>
          <a:p>
            <a:r>
              <a:rPr lang="de-DE" dirty="0"/>
              <a:t>Packaktion in Wismar</a:t>
            </a:r>
          </a:p>
        </p:txBody>
      </p:sp>
      <p:sp>
        <p:nvSpPr>
          <p:cNvPr id="3" name="Inhaltsplatzhalter 2">
            <a:extLst>
              <a:ext uri="{FF2B5EF4-FFF2-40B4-BE49-F238E27FC236}">
                <a16:creationId xmlns:a16="http://schemas.microsoft.com/office/drawing/2014/main" id="{FFC7EED6-5461-E16A-8F9C-EBB1A8D061B6}"/>
              </a:ext>
            </a:extLst>
          </p:cNvPr>
          <p:cNvSpPr>
            <a:spLocks noGrp="1"/>
          </p:cNvSpPr>
          <p:nvPr>
            <p:ph sz="quarter" idx="26"/>
          </p:nvPr>
        </p:nvSpPr>
        <p:spPr/>
        <p:txBody>
          <a:bodyPr/>
          <a:lstStyle/>
          <a:p>
            <a:r>
              <a:rPr lang="de-DE" b="0" dirty="0"/>
              <a:t>Mitte Oktober hat unser Team die Packstraße routiniert aufgebaut, dann wurden in sehr entspannter, fröhlicher Atmosphäre die ersten Päckchen gepackt und eingewickelt. Während der Pausen und auch dazwischen gab es regen Austausch. Diese gemeinsame Arbeit bringt nicht nur den Kindern in ­Albanien glückliche Augenblicke – auch für uns und die freiwilligen Helfer aus Deutschland und der Ukraine sind es schöne Stunden.</a:t>
            </a:r>
          </a:p>
          <a:p>
            <a:r>
              <a:rPr lang="de-DE" b="0" dirty="0"/>
              <a:t>In der zweiten Woche warteten wir gespannt auf die Päckchen aus unseren Sammelstellen in ganz Deutschland. Wie viele Päckchen sind dieses Jahr zusammengekommen? Nun, wir alle kennen die Lage in der Welt, die auch vor unserer Haustüre nicht halt macht. Vielen Menschen ist es schwergefallen, Päckchen zu packen oder zu spenden. Trotzdem haben wir mit 2.800 Weihnachtspäckchen ein ähnlich gutes Ergebnis erzielt wie in den beiden Vorjahren. Am 18. November wurde der LKW beladen.</a:t>
            </a:r>
          </a:p>
        </p:txBody>
      </p:sp>
    </p:spTree>
    <p:extLst>
      <p:ext uri="{BB962C8B-B14F-4D97-AF65-F5344CB8AC3E}">
        <p14:creationId xmlns:p14="http://schemas.microsoft.com/office/powerpoint/2010/main" val="1216503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E23784F0-7979-50D4-B122-B6A32C18467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313" y="0"/>
            <a:ext cx="6683374" cy="4611087"/>
          </a:xfrm>
        </p:spPr>
      </p:pic>
      <p:sp>
        <p:nvSpPr>
          <p:cNvPr id="3" name="Textplatzhalter 2">
            <a:extLst>
              <a:ext uri="{FF2B5EF4-FFF2-40B4-BE49-F238E27FC236}">
                <a16:creationId xmlns:a16="http://schemas.microsoft.com/office/drawing/2014/main" id="{2FF55B96-944F-8577-487F-683549D09B53}"/>
              </a:ext>
            </a:extLst>
          </p:cNvPr>
          <p:cNvSpPr>
            <a:spLocks noGrp="1"/>
          </p:cNvSpPr>
          <p:nvPr>
            <p:ph type="body" idx="14"/>
          </p:nvPr>
        </p:nvSpPr>
        <p:spPr/>
        <p:txBody>
          <a:bodyPr/>
          <a:lstStyle/>
          <a:p>
            <a:r>
              <a:rPr lang="de-DE" dirty="0"/>
              <a:t>Mitarbeiterinnen der GOC besuchen Kinder in </a:t>
            </a:r>
            <a:br>
              <a:rPr lang="de-DE" dirty="0"/>
            </a:br>
            <a:r>
              <a:rPr lang="de-DE" dirty="0"/>
              <a:t>der Onkologischen Klinik Tirana</a:t>
            </a:r>
          </a:p>
        </p:txBody>
      </p:sp>
      <p:pic>
        <p:nvPicPr>
          <p:cNvPr id="13" name="Bildplatzhalter 12">
            <a:extLst>
              <a:ext uri="{FF2B5EF4-FFF2-40B4-BE49-F238E27FC236}">
                <a16:creationId xmlns:a16="http://schemas.microsoft.com/office/drawing/2014/main" id="{E7AA41AB-B4A9-9799-6BF0-89CF27EF1F62}"/>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rot="5400000">
            <a:off x="6122988" y="3605213"/>
            <a:ext cx="2409825" cy="3629025"/>
          </a:xfrm>
        </p:spPr>
      </p:pic>
      <p:pic>
        <p:nvPicPr>
          <p:cNvPr id="11" name="Bildplatzhalter 10">
            <a:extLst>
              <a:ext uri="{FF2B5EF4-FFF2-40B4-BE49-F238E27FC236}">
                <a16:creationId xmlns:a16="http://schemas.microsoft.com/office/drawing/2014/main" id="{90472946-6C8A-BB35-364C-1B5B46B490C7}"/>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rot="5400000">
            <a:off x="2340197" y="3605464"/>
            <a:ext cx="2411412" cy="3630612"/>
          </a:xfrm>
        </p:spPr>
      </p:pic>
      <p:sp>
        <p:nvSpPr>
          <p:cNvPr id="6" name="Textplatzhalter 5">
            <a:extLst>
              <a:ext uri="{FF2B5EF4-FFF2-40B4-BE49-F238E27FC236}">
                <a16:creationId xmlns:a16="http://schemas.microsoft.com/office/drawing/2014/main" id="{DFA18439-1EDB-EF9C-0CC8-561563DDE233}"/>
              </a:ext>
            </a:extLst>
          </p:cNvPr>
          <p:cNvSpPr>
            <a:spLocks noGrp="1"/>
          </p:cNvSpPr>
          <p:nvPr>
            <p:ph type="body" idx="19"/>
          </p:nvPr>
        </p:nvSpPr>
        <p:spPr/>
        <p:txBody>
          <a:bodyPr/>
          <a:lstStyle/>
          <a:p>
            <a:endParaRPr lang="de-DE"/>
          </a:p>
        </p:txBody>
      </p:sp>
      <p:sp>
        <p:nvSpPr>
          <p:cNvPr id="7" name="Textplatzhalter 6">
            <a:extLst>
              <a:ext uri="{FF2B5EF4-FFF2-40B4-BE49-F238E27FC236}">
                <a16:creationId xmlns:a16="http://schemas.microsoft.com/office/drawing/2014/main" id="{69786E98-51BA-5D07-CBF3-B4394521C710}"/>
              </a:ext>
            </a:extLst>
          </p:cNvPr>
          <p:cNvSpPr>
            <a:spLocks noGrp="1"/>
          </p:cNvSpPr>
          <p:nvPr>
            <p:ph type="body" idx="20"/>
          </p:nvPr>
        </p:nvSpPr>
        <p:spPr/>
        <p:txBody>
          <a:bodyPr/>
          <a:lstStyle/>
          <a:p>
            <a:endParaRPr lang="de-DE"/>
          </a:p>
        </p:txBody>
      </p:sp>
    </p:spTree>
    <p:extLst>
      <p:ext uri="{BB962C8B-B14F-4D97-AF65-F5344CB8AC3E}">
        <p14:creationId xmlns:p14="http://schemas.microsoft.com/office/powerpoint/2010/main" val="1824969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5F41E9-A37D-9438-49F9-A1C9F5950FC3}"/>
              </a:ext>
            </a:extLst>
          </p:cNvPr>
          <p:cNvSpPr>
            <a:spLocks noGrp="1"/>
          </p:cNvSpPr>
          <p:nvPr>
            <p:ph type="body" idx="1"/>
          </p:nvPr>
        </p:nvSpPr>
        <p:spPr/>
        <p:txBody>
          <a:bodyPr/>
          <a:lstStyle/>
          <a:p>
            <a:r>
              <a:rPr lang="de-DE" dirty="0"/>
              <a:t>Weihnachtsaktion in Tirana</a:t>
            </a:r>
          </a:p>
        </p:txBody>
      </p:sp>
      <p:pic>
        <p:nvPicPr>
          <p:cNvPr id="11" name="Bildplatzhalter 10">
            <a:extLst>
              <a:ext uri="{FF2B5EF4-FFF2-40B4-BE49-F238E27FC236}">
                <a16:creationId xmlns:a16="http://schemas.microsoft.com/office/drawing/2014/main" id="{96AFBC77-6CD5-0D97-5C1F-40EBB73DBD8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959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AE9EE3D-F221-CE14-8032-36C64D056520}"/>
              </a:ext>
            </a:extLst>
          </p:cNvPr>
          <p:cNvSpPr>
            <a:spLocks noGrp="1"/>
          </p:cNvSpPr>
          <p:nvPr>
            <p:ph type="title"/>
          </p:nvPr>
        </p:nvSpPr>
        <p:spPr/>
        <p:txBody>
          <a:bodyPr/>
          <a:lstStyle/>
          <a:p>
            <a:r>
              <a:rPr lang="de-DE" dirty="0"/>
              <a:t>Dank aus Tirana</a:t>
            </a:r>
          </a:p>
        </p:txBody>
      </p:sp>
      <p:sp>
        <p:nvSpPr>
          <p:cNvPr id="11" name="Inhaltsplatzhalter 10">
            <a:extLst>
              <a:ext uri="{FF2B5EF4-FFF2-40B4-BE49-F238E27FC236}">
                <a16:creationId xmlns:a16="http://schemas.microsoft.com/office/drawing/2014/main" id="{48910D44-D4CB-12B0-C7A9-8E75AB709C9A}"/>
              </a:ext>
            </a:extLst>
          </p:cNvPr>
          <p:cNvSpPr>
            <a:spLocks noGrp="1"/>
          </p:cNvSpPr>
          <p:nvPr>
            <p:ph sz="quarter" idx="26"/>
          </p:nvPr>
        </p:nvSpPr>
        <p:spPr/>
        <p:txBody>
          <a:bodyPr/>
          <a:lstStyle/>
          <a:p>
            <a:r>
              <a:rPr lang="de-DE" b="0" dirty="0"/>
              <a:t>„Wir bedanken uns ganz herzlich für die Weihnachtspäckchen für Kinder, die ihr unserem Gemeindedienst zur Verfügung gestellt habt! Mit diesen Gaben wurden während der Weihnachtszeit viele notleidende Kinder und Waisen beschenkt: in Tirana, </a:t>
            </a:r>
            <a:r>
              <a:rPr lang="de-DE" b="0" dirty="0" err="1"/>
              <a:t>Babrru</a:t>
            </a:r>
            <a:r>
              <a:rPr lang="de-DE" b="0" dirty="0"/>
              <a:t>, </a:t>
            </a:r>
            <a:r>
              <a:rPr lang="de-DE" b="0" dirty="0" err="1"/>
              <a:t>Kamez</a:t>
            </a:r>
            <a:r>
              <a:rPr lang="de-DE" b="0" dirty="0"/>
              <a:t>, </a:t>
            </a:r>
            <a:r>
              <a:rPr lang="de-DE" b="0" dirty="0" err="1"/>
              <a:t>Mushqeta</a:t>
            </a:r>
            <a:r>
              <a:rPr lang="de-DE" b="0" dirty="0"/>
              <a:t>, </a:t>
            </a:r>
            <a:r>
              <a:rPr lang="de-DE" b="0" dirty="0" err="1"/>
              <a:t>Krrabe</a:t>
            </a:r>
            <a:r>
              <a:rPr lang="de-DE" b="0" dirty="0"/>
              <a:t>, </a:t>
            </a:r>
            <a:r>
              <a:rPr lang="de-DE" b="0" dirty="0" err="1"/>
              <a:t>Zall</a:t>
            </a:r>
            <a:r>
              <a:rPr lang="de-DE" b="0" dirty="0"/>
              <a:t>, </a:t>
            </a:r>
            <a:r>
              <a:rPr lang="de-DE" b="0" dirty="0" err="1"/>
              <a:t>Fresk</a:t>
            </a:r>
            <a:r>
              <a:rPr lang="de-DE" b="0" dirty="0"/>
              <a:t>, </a:t>
            </a:r>
            <a:r>
              <a:rPr lang="de-DE" b="0" dirty="0" err="1"/>
              <a:t>Allias</a:t>
            </a:r>
            <a:r>
              <a:rPr lang="de-DE" b="0" dirty="0"/>
              <a:t> </a:t>
            </a:r>
            <a:r>
              <a:rPr lang="de-DE" b="0" dirty="0" err="1"/>
              <a:t>Bregu</a:t>
            </a:r>
            <a:r>
              <a:rPr lang="de-DE" b="0" dirty="0"/>
              <a:t> i </a:t>
            </a:r>
            <a:r>
              <a:rPr lang="de-DE" b="0" dirty="0" err="1"/>
              <a:t>Lumit</a:t>
            </a:r>
            <a:r>
              <a:rPr lang="de-DE" b="0" dirty="0"/>
              <a:t> und in der Onkologischen Klinik Tirana. Für die meisten von ihnen war es das einzige Weihnachtsgeschenk, da ihre Familien es sich nicht leisten können, Geschenke für sie zu kaufen. </a:t>
            </a:r>
          </a:p>
          <a:p>
            <a:r>
              <a:rPr lang="de-DE" b="0" dirty="0"/>
              <a:t>Wir sind äußerst dankbar für eure jahrelange Unterstützung. Ihr seid damit ein großer Segen für das Leben vieler armer Kinder. Sie haben dadurch erfahren, dass sie von Gott geliebt sind, und haben Hoffnung für ihre Zukunft.“</a:t>
            </a:r>
          </a:p>
          <a:p>
            <a:r>
              <a:rPr lang="de-DE" b="0" dirty="0"/>
              <a:t>Im Namen von Pastor Akil und Lindita Pano</a:t>
            </a:r>
            <a:br>
              <a:rPr lang="de-DE" b="0" dirty="0"/>
            </a:br>
            <a:r>
              <a:rPr lang="de-DE" b="0" dirty="0"/>
              <a:t>Eleni </a:t>
            </a:r>
            <a:r>
              <a:rPr lang="de-DE" b="0" dirty="0" err="1"/>
              <a:t>Palloj</a:t>
            </a:r>
            <a:r>
              <a:rPr lang="de-DE" b="0" dirty="0"/>
              <a:t>, Büroleiterin der Gospel </a:t>
            </a:r>
            <a:r>
              <a:rPr lang="de-DE" b="0" dirty="0" err="1"/>
              <a:t>of</a:t>
            </a:r>
            <a:r>
              <a:rPr lang="de-DE" b="0" dirty="0"/>
              <a:t> Christ Church, Tirana</a:t>
            </a:r>
          </a:p>
        </p:txBody>
      </p:sp>
    </p:spTree>
    <p:extLst>
      <p:ext uri="{BB962C8B-B14F-4D97-AF65-F5344CB8AC3E}">
        <p14:creationId xmlns:p14="http://schemas.microsoft.com/office/powerpoint/2010/main" val="2408586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EB16A5D-ABA6-5C04-E17F-B90B6DC454FD}"/>
              </a:ext>
            </a:extLst>
          </p:cNvPr>
          <p:cNvSpPr>
            <a:spLocks noGrp="1"/>
          </p:cNvSpPr>
          <p:nvPr>
            <p:ph type="body" idx="1"/>
          </p:nvPr>
        </p:nvSpPr>
        <p:spPr/>
        <p:txBody>
          <a:bodyPr/>
          <a:lstStyle/>
          <a:p>
            <a:r>
              <a:rPr lang="de-DE" dirty="0"/>
              <a:t>Abschiedsgruß unseres Verteilteams: Vielen Dank und </a:t>
            </a:r>
            <a:br>
              <a:rPr lang="de-DE" dirty="0"/>
            </a:br>
            <a:r>
              <a:rPr lang="de-DE" dirty="0"/>
              <a:t>auf Wiedersehen im nächsten Jahr!</a:t>
            </a:r>
          </a:p>
        </p:txBody>
      </p:sp>
      <p:pic>
        <p:nvPicPr>
          <p:cNvPr id="5" name="Bildplatzhalter 4">
            <a:extLst>
              <a:ext uri="{FF2B5EF4-FFF2-40B4-BE49-F238E27FC236}">
                <a16:creationId xmlns:a16="http://schemas.microsoft.com/office/drawing/2014/main" id="{3C0420CC-99AF-0B8B-5340-74E4B81226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95"/>
          <a:stretch/>
        </p:blipFill>
        <p:spPr>
          <a:xfrm>
            <a:off x="0" y="1"/>
            <a:ext cx="9143999" cy="5614124"/>
          </a:xfrm>
        </p:spPr>
      </p:pic>
    </p:spTree>
    <p:extLst>
      <p:ext uri="{BB962C8B-B14F-4D97-AF65-F5344CB8AC3E}">
        <p14:creationId xmlns:p14="http://schemas.microsoft.com/office/powerpoint/2010/main" val="4081650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Weihnachtsaktion 2023</a:t>
            </a:r>
            <a:endParaRPr lang="de-DE" dirty="0"/>
          </a:p>
        </p:txBody>
      </p:sp>
      <p:sp>
        <p:nvSpPr>
          <p:cNvPr id="3" name="Inhaltsplatzhalter 2"/>
          <p:cNvSpPr>
            <a:spLocks noGrp="1"/>
          </p:cNvSpPr>
          <p:nvPr>
            <p:ph sz="quarter" idx="26"/>
          </p:nvPr>
        </p:nvSpPr>
        <p:spPr>
          <a:xfrm>
            <a:off x="570034" y="1188000"/>
            <a:ext cx="3788186" cy="5398523"/>
          </a:xfrm>
        </p:spPr>
        <p:txBody>
          <a:bodyPr/>
          <a:lstStyle/>
          <a:p>
            <a:pPr lvl="1"/>
            <a:r>
              <a:rPr lang="de-DE" dirty="0"/>
              <a:t>Bis 04.11.: Abgabe der Päckchen bei den Sammelstationen</a:t>
            </a:r>
          </a:p>
          <a:p>
            <a:pPr lvl="1">
              <a:spcBef>
                <a:spcPts val="0"/>
              </a:spcBef>
            </a:pPr>
            <a:r>
              <a:rPr lang="de-DE" dirty="0"/>
              <a:t>Dann werden sie abgeholt, </a:t>
            </a:r>
            <a:br>
              <a:rPr lang="de-DE" dirty="0"/>
            </a:br>
            <a:r>
              <a:rPr lang="de-DE" dirty="0"/>
              <a:t>in Wismar kontrolliert und auf </a:t>
            </a:r>
            <a:br>
              <a:rPr lang="de-DE" dirty="0"/>
            </a:br>
            <a:r>
              <a:rPr lang="de-DE" dirty="0"/>
              <a:t>den LKW verladen</a:t>
            </a:r>
          </a:p>
          <a:p>
            <a:pPr lvl="1">
              <a:spcBef>
                <a:spcPts val="0"/>
              </a:spcBef>
            </a:pPr>
            <a:r>
              <a:rPr lang="de-DE" dirty="0"/>
              <a:t>Verteilaktion in Albanien: </a:t>
            </a:r>
            <a:br>
              <a:rPr lang="de-DE" dirty="0"/>
            </a:br>
            <a:r>
              <a:rPr lang="de-DE" dirty="0"/>
              <a:t>Anfang Dezember</a:t>
            </a:r>
          </a:p>
          <a:p>
            <a:pPr indent="-228600"/>
            <a:r>
              <a:rPr lang="de-DE" sz="1800" b="0" kern="0" dirty="0"/>
              <a:t>Informationen bei Ihrer Sammel-</a:t>
            </a:r>
            <a:br>
              <a:rPr lang="de-DE" sz="1800" b="0" kern="0" dirty="0"/>
            </a:br>
            <a:r>
              <a:rPr lang="de-DE" sz="1800" b="0" kern="0" dirty="0"/>
              <a:t>stelle, im Vereinshaus oder online:</a:t>
            </a:r>
            <a:br>
              <a:rPr lang="de-DE" sz="1800" b="0" kern="0" dirty="0"/>
            </a:br>
            <a:r>
              <a:rPr lang="de-DE" sz="1800" kern="0" dirty="0" err="1"/>
              <a:t>www.chwev.de</a:t>
            </a:r>
            <a:r>
              <a:rPr lang="de-DE" sz="1800" kern="0" dirty="0"/>
              <a:t>/weihnachten</a:t>
            </a:r>
            <a:endParaRPr lang="de-DE" sz="1800" dirty="0"/>
          </a:p>
        </p:txBody>
      </p:sp>
      <p:pic>
        <p:nvPicPr>
          <p:cNvPr id="7" name="Bild 6"/>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80000">
            <a:off x="4568148" y="31308"/>
            <a:ext cx="4545625" cy="6431979"/>
          </a:xfrm>
          <a:prstGeom prst="rect">
            <a:avLst/>
          </a:prstGeom>
          <a:solidFill>
            <a:schemeClr val="bg1"/>
          </a:solidFill>
        </p:spPr>
      </p:pic>
      <p:pic>
        <p:nvPicPr>
          <p:cNvPr id="5" name="Bild 4"/>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80000">
            <a:off x="4097791" y="2309710"/>
            <a:ext cx="2091204" cy="4396700"/>
          </a:xfrm>
          <a:prstGeom prst="rect">
            <a:avLst/>
          </a:prstGeom>
          <a:solidFill>
            <a:schemeClr val="bg1"/>
          </a:solidFill>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686779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Mitmachen – als Sammelstelle</a:t>
            </a:r>
          </a:p>
        </p:txBody>
      </p:sp>
      <p:sp>
        <p:nvSpPr>
          <p:cNvPr id="3" name="Inhaltsplatzhalter 2"/>
          <p:cNvSpPr>
            <a:spLocks noGrp="1"/>
          </p:cNvSpPr>
          <p:nvPr>
            <p:ph sz="quarter" idx="26"/>
          </p:nvPr>
        </p:nvSpPr>
        <p:spPr/>
        <p:txBody>
          <a:bodyPr/>
          <a:lstStyle/>
          <a:p>
            <a:r>
              <a:rPr lang="de-DE" sz="1800" b="0" dirty="0"/>
              <a:t>Die Mitarbeiter in den Sammelstellen spielen eine wichtige Rolle: Sie machen vor Ort Werbung für die Weihnachtsaktion, geben Informationen an Spender weiter, nehmen die Weihnachtspäckchen an und bereiten sie für die Abholung vor. </a:t>
            </a:r>
          </a:p>
          <a:p>
            <a:pPr>
              <a:spcBef>
                <a:spcPts val="800"/>
              </a:spcBef>
            </a:pPr>
            <a:r>
              <a:rPr lang="de-DE" sz="1800" b="0" dirty="0"/>
              <a:t>Wir unterstützen Sie durch:</a:t>
            </a:r>
          </a:p>
          <a:p>
            <a:pPr lvl="1"/>
            <a:r>
              <a:rPr lang="de-DE" dirty="0"/>
              <a:t>Präsentationsmaterial, Flyer, Plakate</a:t>
            </a:r>
          </a:p>
          <a:p>
            <a:pPr lvl="1">
              <a:spcBef>
                <a:spcPts val="0"/>
              </a:spcBef>
            </a:pPr>
            <a:r>
              <a:rPr lang="de-DE" dirty="0"/>
              <a:t>Presseinformationen, z. B. für Ihren </a:t>
            </a:r>
            <a:br>
              <a:rPr lang="de-DE" dirty="0"/>
            </a:br>
            <a:r>
              <a:rPr lang="de-DE" dirty="0"/>
              <a:t>Gemeindebrief oder die Lokalzeitung</a:t>
            </a:r>
          </a:p>
          <a:p>
            <a:pPr lvl="1">
              <a:spcBef>
                <a:spcPts val="0"/>
              </a:spcBef>
            </a:pPr>
            <a:r>
              <a:rPr lang="de-DE" dirty="0"/>
              <a:t>Informationsabende</a:t>
            </a:r>
          </a:p>
          <a:p>
            <a:pPr lvl="1">
              <a:spcBef>
                <a:spcPts val="0"/>
              </a:spcBef>
            </a:pPr>
            <a:r>
              <a:rPr lang="de-DE" dirty="0"/>
              <a:t>Infos zur Durchführung der Sammelaktion</a:t>
            </a:r>
          </a:p>
          <a:p>
            <a:pPr lvl="1">
              <a:spcBef>
                <a:spcPts val="0"/>
              </a:spcBef>
            </a:pPr>
            <a:r>
              <a:rPr lang="de-DE" dirty="0"/>
              <a:t>Abholung der Weihnachtspäckchen</a:t>
            </a:r>
          </a:p>
          <a:p>
            <a:r>
              <a:rPr lang="de-DE" sz="1800" dirty="0"/>
              <a:t>Dürfen wir Sie in die Liste der Sammelstellen </a:t>
            </a:r>
            <a:br>
              <a:rPr lang="de-DE" sz="1800" dirty="0"/>
            </a:br>
            <a:r>
              <a:rPr lang="de-DE" sz="1800" dirty="0"/>
              <a:t>aufnehmen?</a:t>
            </a:r>
          </a:p>
        </p:txBody>
      </p:sp>
      <p:pic>
        <p:nvPicPr>
          <p:cNvPr id="8" name="Grafik 7">
            <a:extLst>
              <a:ext uri="{FF2B5EF4-FFF2-40B4-BE49-F238E27FC236}">
                <a16:creationId xmlns:a16="http://schemas.microsoft.com/office/drawing/2014/main" id="{8F2CE013-07C8-7E48-9D58-DDAF989653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205927" y="2355908"/>
            <a:ext cx="2938072" cy="2203554"/>
          </a:xfrm>
          <a:prstGeom prst="rect">
            <a:avLst/>
          </a:prstGeom>
        </p:spPr>
      </p:pic>
      <p:pic>
        <p:nvPicPr>
          <p:cNvPr id="10" name="Grafik 9">
            <a:extLst>
              <a:ext uri="{FF2B5EF4-FFF2-40B4-BE49-F238E27FC236}">
                <a16:creationId xmlns:a16="http://schemas.microsoft.com/office/drawing/2014/main" id="{2B8EEA71-A2AF-2847-BDDF-474A90AA7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5928" y="4661473"/>
            <a:ext cx="2938072" cy="2196527"/>
          </a:xfrm>
          <a:prstGeom prst="rect">
            <a:avLst/>
          </a:prstGeom>
        </p:spPr>
      </p:pic>
    </p:spTree>
    <p:extLst>
      <p:ext uri="{BB962C8B-B14F-4D97-AF65-F5344CB8AC3E}">
        <p14:creationId xmlns:p14="http://schemas.microsoft.com/office/powerpoint/2010/main" val="9838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Projektpatenschaften</a:t>
            </a:r>
          </a:p>
        </p:txBody>
      </p:sp>
      <p:sp>
        <p:nvSpPr>
          <p:cNvPr id="3" name="Inhaltsplatzhalter 2"/>
          <p:cNvSpPr>
            <a:spLocks noGrp="1"/>
          </p:cNvSpPr>
          <p:nvPr>
            <p:ph sz="quarter" idx="26"/>
          </p:nvPr>
        </p:nvSpPr>
        <p:spPr>
          <a:xfrm>
            <a:off x="570034" y="1188000"/>
            <a:ext cx="5408457" cy="5398523"/>
          </a:xfrm>
        </p:spPr>
        <p:txBody>
          <a:bodyPr/>
          <a:lstStyle/>
          <a:p>
            <a:r>
              <a:rPr lang="de-DE" sz="1800" b="0" dirty="0"/>
              <a:t>Unsere Sozialprojekte sind wichtige Hilfen in Bereichen, die der Staat oder die Kommunen nicht abdecken können. Die folgenden Beträge zeigen beispielhaft, welche Ausgaben jeden Monat anfallen:</a:t>
            </a:r>
          </a:p>
          <a:p>
            <a:pPr lvl="1">
              <a:spcBef>
                <a:spcPts val="1200"/>
              </a:spcBef>
            </a:pPr>
            <a:r>
              <a:rPr lang="de-DE" dirty="0"/>
              <a:t>Internat in Bishnica </a:t>
            </a:r>
            <a:br>
              <a:rPr lang="de-DE" dirty="0"/>
            </a:br>
            <a:r>
              <a:rPr lang="de-DE" dirty="0"/>
              <a:t>Unterkunft + Betreuung für ein Kind: 150 € / Monat</a:t>
            </a:r>
          </a:p>
          <a:p>
            <a:pPr lvl="1"/>
            <a:r>
              <a:rPr lang="de-DE" dirty="0"/>
              <a:t>Wöchentliche Pflegebesuche bei</a:t>
            </a:r>
            <a:br>
              <a:rPr lang="de-DE" dirty="0"/>
            </a:br>
            <a:r>
              <a:rPr lang="de-DE" dirty="0"/>
              <a:t>einer Einzelperson oder Familie: 50 € / Monat</a:t>
            </a:r>
          </a:p>
          <a:p>
            <a:pPr lvl="1"/>
            <a:r>
              <a:rPr lang="de-DE" dirty="0"/>
              <a:t>Familienhilfe für Familien in Not</a:t>
            </a:r>
            <a:br>
              <a:rPr lang="de-DE" dirty="0"/>
            </a:br>
            <a:r>
              <a:rPr lang="de-DE" dirty="0"/>
              <a:t>Lebensmittelpakete (Einkauf vor Ort): je 60 €</a:t>
            </a:r>
            <a:br>
              <a:rPr lang="de-DE" dirty="0"/>
            </a:br>
            <a:r>
              <a:rPr lang="de-DE" dirty="0"/>
              <a:t>Kleiderpaket: 25 €</a:t>
            </a:r>
            <a:br>
              <a:rPr lang="de-DE" dirty="0"/>
            </a:br>
            <a:r>
              <a:rPr lang="de-DE" dirty="0"/>
              <a:t>Logistik: 700 €</a:t>
            </a:r>
          </a:p>
          <a:p>
            <a:pPr>
              <a:spcBef>
                <a:spcPts val="1400"/>
              </a:spcBef>
            </a:pPr>
            <a:r>
              <a:rPr lang="de-DE" sz="1800" dirty="0"/>
              <a:t>Bitte helfen Sie uns mit Ihrer Dauerspende, </a:t>
            </a:r>
            <a:br>
              <a:rPr lang="de-DE" sz="1800" dirty="0"/>
            </a:br>
            <a:r>
              <a:rPr lang="de-DE" sz="1800" dirty="0"/>
              <a:t>diese wichtige Arbeit fortzuführen!</a:t>
            </a:r>
          </a:p>
        </p:txBody>
      </p:sp>
      <p:pic>
        <p:nvPicPr>
          <p:cNvPr id="5" name="Bild 4"/>
          <p:cNvPicPr>
            <a:picLocks noChangeAspect="1"/>
          </p:cNvPicPr>
          <p:nvPr/>
        </p:nvPicPr>
        <p:blipFill>
          <a:blip r:embed="rId2"/>
          <a:stretch>
            <a:fillRect/>
          </a:stretch>
        </p:blipFill>
        <p:spPr>
          <a:xfrm rot="180000">
            <a:off x="6202444" y="375799"/>
            <a:ext cx="2850746" cy="5993617"/>
          </a:xfrm>
          <a:prstGeom prst="rect">
            <a:avLst/>
          </a:prstGeom>
          <a:solidFill>
            <a:schemeClr val="bg1"/>
          </a:solidFill>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3590821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80000">
            <a:off x="4092272" y="-33822"/>
            <a:ext cx="4366464" cy="6171759"/>
          </a:xfrm>
          <a:prstGeom prst="rect">
            <a:avLst/>
          </a:prstGeom>
          <a:solidFill>
            <a:schemeClr val="bg1"/>
          </a:solidFill>
        </p:spPr>
      </p:pic>
      <p:sp>
        <p:nvSpPr>
          <p:cNvPr id="2" name="Titel 1"/>
          <p:cNvSpPr>
            <a:spLocks noGrp="1"/>
          </p:cNvSpPr>
          <p:nvPr>
            <p:ph type="title"/>
          </p:nvPr>
        </p:nvSpPr>
        <p:spPr/>
        <p:txBody>
          <a:bodyPr/>
          <a:lstStyle/>
          <a:p>
            <a:r>
              <a:rPr lang="de-DE" dirty="0"/>
              <a:t>Weitere Infomedien</a:t>
            </a:r>
          </a:p>
        </p:txBody>
      </p:sp>
      <p:sp>
        <p:nvSpPr>
          <p:cNvPr id="3" name="Inhaltsplatzhalter 2"/>
          <p:cNvSpPr>
            <a:spLocks noGrp="1"/>
          </p:cNvSpPr>
          <p:nvPr>
            <p:ph sz="quarter" idx="26"/>
          </p:nvPr>
        </p:nvSpPr>
        <p:spPr>
          <a:xfrm>
            <a:off x="570034" y="1188000"/>
            <a:ext cx="3431064" cy="5398523"/>
          </a:xfrm>
        </p:spPr>
        <p:txBody>
          <a:bodyPr/>
          <a:lstStyle/>
          <a:p>
            <a:r>
              <a:rPr lang="de-DE" dirty="0"/>
              <a:t>Albanienheft</a:t>
            </a:r>
            <a:br>
              <a:rPr lang="de-DE" dirty="0"/>
            </a:br>
            <a:r>
              <a:rPr lang="de-DE" sz="1800" b="0" dirty="0"/>
              <a:t>Informationen aus Albanien und über die Arbeit des CHW</a:t>
            </a:r>
          </a:p>
          <a:p>
            <a:r>
              <a:rPr lang="de-DE" dirty="0"/>
              <a:t>Aktuelle Rundbriefe</a:t>
            </a:r>
          </a:p>
          <a:p>
            <a:r>
              <a:rPr lang="de-DE" dirty="0"/>
              <a:t>Flyer (de/al) + Plakate, Präsentationen</a:t>
            </a:r>
          </a:p>
          <a:p>
            <a:r>
              <a:rPr lang="de-DE" dirty="0"/>
              <a:t>Wanderausstellung </a:t>
            </a:r>
            <a:br>
              <a:rPr lang="de-DE" b="0" dirty="0"/>
            </a:br>
            <a:r>
              <a:rPr lang="de-DE" sz="1800" b="0" dirty="0"/>
              <a:t>für Ihre Gemeinde, Schule, </a:t>
            </a:r>
            <a:br>
              <a:rPr lang="de-DE" sz="1800" b="0" dirty="0"/>
            </a:br>
            <a:r>
              <a:rPr lang="de-DE" sz="1800" b="0" dirty="0"/>
              <a:t>Firma, Sparkasse...</a:t>
            </a:r>
            <a:endParaRPr lang="de-DE" sz="1800" dirty="0"/>
          </a:p>
          <a:p>
            <a:r>
              <a:rPr lang="de-DE" dirty="0" err="1"/>
              <a:t>www.chwev.de</a:t>
            </a:r>
            <a:endParaRPr lang="de-DE" b="0" dirty="0"/>
          </a:p>
        </p:txBody>
      </p:sp>
      <p:pic>
        <p:nvPicPr>
          <p:cNvPr id="4" name="Bild 6">
            <a:extLst>
              <a:ext uri="{FF2B5EF4-FFF2-40B4-BE49-F238E27FC236}">
                <a16:creationId xmlns:a16="http://schemas.microsoft.com/office/drawing/2014/main" id="{F6352DD3-CF0B-3A1A-91E0-FAC6598715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80000">
            <a:off x="5706281" y="2181603"/>
            <a:ext cx="4366464" cy="6171758"/>
          </a:xfrm>
          <a:prstGeom prst="rect">
            <a:avLst/>
          </a:prstGeom>
          <a:solidFill>
            <a:schemeClr val="bg1"/>
          </a:solidFill>
        </p:spPr>
      </p:pic>
      <p:pic>
        <p:nvPicPr>
          <p:cNvPr id="8" name="Bild 7"/>
          <p:cNvPicPr>
            <a:picLocks noChangeAspect="1"/>
          </p:cNvPicPr>
          <p:nvPr/>
        </p:nvPicPr>
        <p:blipFill>
          <a:blip r:embed="rId4"/>
          <a:stretch>
            <a:fillRect/>
          </a:stretch>
        </p:blipFill>
        <p:spPr>
          <a:xfrm rot="180000">
            <a:off x="3228787" y="2498635"/>
            <a:ext cx="3201881" cy="4535999"/>
          </a:xfrm>
          <a:prstGeom prst="rect">
            <a:avLst/>
          </a:prstGeom>
          <a:solidFill>
            <a:schemeClr val="bg1"/>
          </a:solidFill>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192525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4"/>
          </p:nvPr>
        </p:nvSpPr>
        <p:spPr/>
        <p:txBody>
          <a:bodyPr/>
          <a:lstStyle/>
          <a:p>
            <a:pPr lvl="0"/>
            <a:r>
              <a:rPr lang="de-DE" dirty="0"/>
              <a:t>© 2024 CHW e.V.</a:t>
            </a:r>
          </a:p>
          <a:p>
            <a:pPr lvl="0"/>
            <a:r>
              <a:rPr lang="de-DE" dirty="0"/>
              <a:t>Inhalt: Matthias Pommranz</a:t>
            </a:r>
          </a:p>
          <a:p>
            <a:pPr lvl="0"/>
            <a:r>
              <a:rPr lang="de-DE" dirty="0"/>
              <a:t>Fotos: Dietmar Schöer, Manuela Harder, Andreas Schmeller, Christine und Jürgen Reindorf, Aurora Zeqo, Eleni </a:t>
            </a:r>
            <a:r>
              <a:rPr lang="de-DE" dirty="0" err="1"/>
              <a:t>Palloj</a:t>
            </a:r>
            <a:endParaRPr lang="de-DE" dirty="0"/>
          </a:p>
          <a:p>
            <a:pPr lvl="0"/>
            <a:r>
              <a:rPr lang="de-DE" dirty="0"/>
              <a:t>Gestaltung: studio2.de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br>
              <a:rPr lang="de-DE" dirty="0"/>
            </a:br>
            <a:r>
              <a:rPr lang="de-DE" dirty="0" err="1"/>
              <a:t>www.facebook.com</a:t>
            </a:r>
            <a:r>
              <a:rPr lang="de-DE" dirty="0"/>
              <a:t>/</a:t>
            </a:r>
            <a:r>
              <a:rPr lang="de-DE" dirty="0" err="1"/>
              <a:t>chwev</a:t>
            </a:r>
            <a:endParaRPr lang="de-DE" dirty="0"/>
          </a:p>
        </p:txBody>
      </p:sp>
    </p:spTree>
    <p:extLst>
      <p:ext uri="{BB962C8B-B14F-4D97-AF65-F5344CB8AC3E}">
        <p14:creationId xmlns:p14="http://schemas.microsoft.com/office/powerpoint/2010/main" val="96838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724AB6A-5094-DD25-7A1C-7644CDA9BB9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p:pic>
      <p:sp>
        <p:nvSpPr>
          <p:cNvPr id="17" name="Textplatzhalter 16">
            <a:extLst>
              <a:ext uri="{FF2B5EF4-FFF2-40B4-BE49-F238E27FC236}">
                <a16:creationId xmlns:a16="http://schemas.microsoft.com/office/drawing/2014/main" id="{87B318DF-54F7-85D0-E0DE-DF1DE51FB135}"/>
              </a:ext>
            </a:extLst>
          </p:cNvPr>
          <p:cNvSpPr>
            <a:spLocks noGrp="1"/>
          </p:cNvSpPr>
          <p:nvPr>
            <p:ph type="body" idx="14"/>
          </p:nvPr>
        </p:nvSpPr>
        <p:spPr>
          <a:prstGeom prst="rect">
            <a:avLst/>
          </a:prstGeom>
        </p:spPr>
        <p:txBody>
          <a:bodyPr>
            <a:normAutofit/>
          </a:bodyPr>
          <a:lstStyle/>
          <a:p>
            <a:r>
              <a:rPr lang="de-DE" dirty="0"/>
              <a:t>Packen der Weihnachtspäckchen in der Alten Reithalle</a:t>
            </a:r>
          </a:p>
        </p:txBody>
      </p:sp>
      <p:pic>
        <p:nvPicPr>
          <p:cNvPr id="18" name="Bildplatzhalter 17">
            <a:extLst>
              <a:ext uri="{FF2B5EF4-FFF2-40B4-BE49-F238E27FC236}">
                <a16:creationId xmlns:a16="http://schemas.microsoft.com/office/drawing/2014/main" id="{9C51872A-BF59-297B-4DC1-9438E82E906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rot="10800000">
            <a:off x="2460625" y="3514725"/>
            <a:ext cx="4686300" cy="3109913"/>
          </a:xfrm>
        </p:spPr>
      </p:pic>
      <p:sp>
        <p:nvSpPr>
          <p:cNvPr id="12" name="Textplatzhalter 11">
            <a:extLst>
              <a:ext uri="{FF2B5EF4-FFF2-40B4-BE49-F238E27FC236}">
                <a16:creationId xmlns:a16="http://schemas.microsoft.com/office/drawing/2014/main" id="{77332DE8-49B9-6566-AD3F-BB8FEE048C6A}"/>
              </a:ext>
            </a:extLst>
          </p:cNvPr>
          <p:cNvSpPr>
            <a:spLocks noGrp="1"/>
          </p:cNvSpPr>
          <p:nvPr>
            <p:ph type="body" idx="16"/>
          </p:nvPr>
        </p:nvSpPr>
        <p:spPr/>
        <p:txBody>
          <a:bodyPr/>
          <a:lstStyle/>
          <a:p>
            <a:endParaRPr lang="de-DE"/>
          </a:p>
        </p:txBody>
      </p:sp>
    </p:spTree>
    <p:extLst>
      <p:ext uri="{BB962C8B-B14F-4D97-AF65-F5344CB8AC3E}">
        <p14:creationId xmlns:p14="http://schemas.microsoft.com/office/powerpoint/2010/main" val="996354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7FD5F5C8-5FDE-4DD5-7E34-067703CF544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10800000">
            <a:off x="7938" y="0"/>
            <a:ext cx="6683375" cy="4611688"/>
          </a:xfrm>
        </p:spPr>
      </p:pic>
      <p:sp>
        <p:nvSpPr>
          <p:cNvPr id="7" name="Textplatzhalter 6">
            <a:extLst>
              <a:ext uri="{FF2B5EF4-FFF2-40B4-BE49-F238E27FC236}">
                <a16:creationId xmlns:a16="http://schemas.microsoft.com/office/drawing/2014/main" id="{BB35DDE4-269F-A4C4-2BFD-6CBCFBF0FAC2}"/>
              </a:ext>
            </a:extLst>
          </p:cNvPr>
          <p:cNvSpPr>
            <a:spLocks noGrp="1"/>
          </p:cNvSpPr>
          <p:nvPr>
            <p:ph type="body" idx="14"/>
          </p:nvPr>
        </p:nvSpPr>
        <p:spPr/>
        <p:txBody>
          <a:bodyPr/>
          <a:lstStyle/>
          <a:p>
            <a:endParaRPr lang="de-DE" dirty="0"/>
          </a:p>
        </p:txBody>
      </p:sp>
      <p:pic>
        <p:nvPicPr>
          <p:cNvPr id="21" name="Bildplatzhalter 20">
            <a:extLst>
              <a:ext uri="{FF2B5EF4-FFF2-40B4-BE49-F238E27FC236}">
                <a16:creationId xmlns:a16="http://schemas.microsoft.com/office/drawing/2014/main" id="{71AA614B-6C86-CA13-E765-704881403CC8}"/>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rot="10800000">
            <a:off x="5513388" y="4214813"/>
            <a:ext cx="3630612" cy="2409825"/>
          </a:xfrm>
        </p:spPr>
      </p:pic>
      <p:sp>
        <p:nvSpPr>
          <p:cNvPr id="10" name="Textplatzhalter 9">
            <a:extLst>
              <a:ext uri="{FF2B5EF4-FFF2-40B4-BE49-F238E27FC236}">
                <a16:creationId xmlns:a16="http://schemas.microsoft.com/office/drawing/2014/main" id="{722CE564-BF01-FF97-A2F6-BAA5EDC0574C}"/>
              </a:ext>
            </a:extLst>
          </p:cNvPr>
          <p:cNvSpPr>
            <a:spLocks noGrp="1"/>
          </p:cNvSpPr>
          <p:nvPr>
            <p:ph type="body" idx="19"/>
          </p:nvPr>
        </p:nvSpPr>
        <p:spPr>
          <a:xfrm>
            <a:off x="332013" y="4748192"/>
            <a:ext cx="5029196" cy="1024685"/>
          </a:xfrm>
        </p:spPr>
        <p:txBody>
          <a:bodyPr/>
          <a:lstStyle/>
          <a:p>
            <a:r>
              <a:rPr lang="de-DE" dirty="0"/>
              <a:t>Dank erfahrener Packhelfer und zusätzlicher Helfer aus der ukrainischen Gemeinde lief die Arbeit sehr flott</a:t>
            </a:r>
          </a:p>
        </p:txBody>
      </p:sp>
      <p:sp>
        <p:nvSpPr>
          <p:cNvPr id="11" name="Textplatzhalter 10">
            <a:extLst>
              <a:ext uri="{FF2B5EF4-FFF2-40B4-BE49-F238E27FC236}">
                <a16:creationId xmlns:a16="http://schemas.microsoft.com/office/drawing/2014/main" id="{AECAAD03-C330-077F-2851-D9A496819214}"/>
              </a:ext>
            </a:extLst>
          </p:cNvPr>
          <p:cNvSpPr>
            <a:spLocks noGrp="1"/>
          </p:cNvSpPr>
          <p:nvPr>
            <p:ph type="body" idx="20"/>
          </p:nvPr>
        </p:nvSpPr>
        <p:spPr/>
        <p:txBody>
          <a:bodyPr/>
          <a:lstStyle/>
          <a:p>
            <a:endParaRPr lang="de-DE" dirty="0"/>
          </a:p>
        </p:txBody>
      </p:sp>
      <p:pic>
        <p:nvPicPr>
          <p:cNvPr id="25" name="Bildplatzhalter 24">
            <a:extLst>
              <a:ext uri="{FF2B5EF4-FFF2-40B4-BE49-F238E27FC236}">
                <a16:creationId xmlns:a16="http://schemas.microsoft.com/office/drawing/2014/main" id="{5C40B190-AAA7-E6B9-E300-3EE6AB039EBB}"/>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rot="10800000">
            <a:off x="5513388" y="1703388"/>
            <a:ext cx="3630612" cy="2411412"/>
          </a:xfrm>
        </p:spPr>
      </p:pic>
    </p:spTree>
    <p:extLst>
      <p:ext uri="{BB962C8B-B14F-4D97-AF65-F5344CB8AC3E}">
        <p14:creationId xmlns:p14="http://schemas.microsoft.com/office/powerpoint/2010/main" val="369048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4E7C4BA-C3E0-FEF4-9D6A-7A0171F08838}"/>
              </a:ext>
            </a:extLst>
          </p:cNvPr>
          <p:cNvSpPr>
            <a:spLocks noGrp="1"/>
          </p:cNvSpPr>
          <p:nvPr>
            <p:ph type="body" idx="1"/>
          </p:nvPr>
        </p:nvSpPr>
        <p:spPr/>
        <p:txBody>
          <a:bodyPr/>
          <a:lstStyle/>
          <a:p>
            <a:endParaRPr lang="de-DE" dirty="0"/>
          </a:p>
        </p:txBody>
      </p:sp>
      <p:pic>
        <p:nvPicPr>
          <p:cNvPr id="11" name="Bildplatzhalter 10">
            <a:extLst>
              <a:ext uri="{FF2B5EF4-FFF2-40B4-BE49-F238E27FC236}">
                <a16:creationId xmlns:a16="http://schemas.microsoft.com/office/drawing/2014/main" id="{6912034B-7903-5E94-F9C1-57390076FED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rot="10800000">
            <a:off x="0" y="0"/>
            <a:ext cx="9144000" cy="5613400"/>
          </a:xfrm>
        </p:spPr>
      </p:pic>
      <p:pic>
        <p:nvPicPr>
          <p:cNvPr id="14" name="Grafik 13">
            <a:extLst>
              <a:ext uri="{FF2B5EF4-FFF2-40B4-BE49-F238E27FC236}">
                <a16:creationId xmlns:a16="http://schemas.microsoft.com/office/drawing/2014/main" id="{9A6FF1F1-0D86-D2A7-8137-C3E0D52A8D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800597" y="4008784"/>
            <a:ext cx="3409833" cy="2615853"/>
          </a:xfrm>
          <a:prstGeom prst="rect">
            <a:avLst/>
          </a:prstGeom>
        </p:spPr>
      </p:pic>
      <p:pic>
        <p:nvPicPr>
          <p:cNvPr id="16" name="Grafik 15">
            <a:extLst>
              <a:ext uri="{FF2B5EF4-FFF2-40B4-BE49-F238E27FC236}">
                <a16:creationId xmlns:a16="http://schemas.microsoft.com/office/drawing/2014/main" id="{FCC86012-DEA2-D940-854F-8A9054E511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5445142" y="4008782"/>
            <a:ext cx="3427100" cy="2615854"/>
          </a:xfrm>
          <a:prstGeom prst="rect">
            <a:avLst/>
          </a:prstGeom>
        </p:spPr>
      </p:pic>
    </p:spTree>
    <p:extLst>
      <p:ext uri="{BB962C8B-B14F-4D97-AF65-F5344CB8AC3E}">
        <p14:creationId xmlns:p14="http://schemas.microsoft.com/office/powerpoint/2010/main" val="385123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182C6BF-B599-45D5-76F0-5CB0B053B500}"/>
              </a:ext>
            </a:extLst>
          </p:cNvPr>
          <p:cNvSpPr>
            <a:spLocks noGrp="1"/>
          </p:cNvSpPr>
          <p:nvPr>
            <p:ph type="body" idx="1"/>
          </p:nvPr>
        </p:nvSpPr>
        <p:spPr/>
        <p:txBody>
          <a:bodyPr/>
          <a:lstStyle/>
          <a:p>
            <a:endParaRPr lang="de-DE"/>
          </a:p>
        </p:txBody>
      </p:sp>
      <p:pic>
        <p:nvPicPr>
          <p:cNvPr id="5" name="Bildplatzhalter 4">
            <a:extLst>
              <a:ext uri="{FF2B5EF4-FFF2-40B4-BE49-F238E27FC236}">
                <a16:creationId xmlns:a16="http://schemas.microsoft.com/office/drawing/2014/main" id="{9E6B5F46-7E00-E25F-8C62-4FB5255D1F7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10800000">
            <a:off x="0" y="0"/>
            <a:ext cx="9144000" cy="5613400"/>
          </a:xfrm>
        </p:spPr>
      </p:pic>
    </p:spTree>
    <p:extLst>
      <p:ext uri="{BB962C8B-B14F-4D97-AF65-F5344CB8AC3E}">
        <p14:creationId xmlns:p14="http://schemas.microsoft.com/office/powerpoint/2010/main" val="26079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B4AEA211-8335-23B0-2296-AA0E1FE4999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rot="10800000">
            <a:off x="2460625" y="-152400"/>
            <a:ext cx="6683375" cy="4611688"/>
          </a:xfrm>
        </p:spPr>
      </p:pic>
      <p:sp>
        <p:nvSpPr>
          <p:cNvPr id="5" name="Textplatzhalter 4">
            <a:extLst>
              <a:ext uri="{FF2B5EF4-FFF2-40B4-BE49-F238E27FC236}">
                <a16:creationId xmlns:a16="http://schemas.microsoft.com/office/drawing/2014/main" id="{79060E23-965A-D7CA-7999-DE4892192FD9}"/>
              </a:ext>
            </a:extLst>
          </p:cNvPr>
          <p:cNvSpPr>
            <a:spLocks noGrp="1"/>
          </p:cNvSpPr>
          <p:nvPr>
            <p:ph type="body" idx="14"/>
          </p:nvPr>
        </p:nvSpPr>
        <p:spPr/>
        <p:txBody>
          <a:bodyPr/>
          <a:lstStyle/>
          <a:p>
            <a:r>
              <a:rPr lang="de-DE" dirty="0"/>
              <a:t>Versandfertige Kartons mit Weihnachtspäckchen</a:t>
            </a:r>
          </a:p>
        </p:txBody>
      </p:sp>
      <p:pic>
        <p:nvPicPr>
          <p:cNvPr id="11" name="Bildplatzhalter 10">
            <a:extLst>
              <a:ext uri="{FF2B5EF4-FFF2-40B4-BE49-F238E27FC236}">
                <a16:creationId xmlns:a16="http://schemas.microsoft.com/office/drawing/2014/main" id="{FB214208-3B8D-D56E-CC30-9B58D61AF807}"/>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4229791" y="3514240"/>
            <a:ext cx="4686932" cy="3111000"/>
          </a:xfrm>
        </p:spPr>
      </p:pic>
      <p:sp>
        <p:nvSpPr>
          <p:cNvPr id="7" name="Textplatzhalter 6">
            <a:extLst>
              <a:ext uri="{FF2B5EF4-FFF2-40B4-BE49-F238E27FC236}">
                <a16:creationId xmlns:a16="http://schemas.microsoft.com/office/drawing/2014/main" id="{4963956F-A9AD-E3D7-0E55-E2BD1A62AD08}"/>
              </a:ext>
            </a:extLst>
          </p:cNvPr>
          <p:cNvSpPr>
            <a:spLocks noGrp="1"/>
          </p:cNvSpPr>
          <p:nvPr>
            <p:ph type="body" idx="16"/>
          </p:nvPr>
        </p:nvSpPr>
        <p:spPr/>
        <p:txBody>
          <a:bodyPr/>
          <a:lstStyle/>
          <a:p>
            <a:endParaRPr lang="de-DE"/>
          </a:p>
        </p:txBody>
      </p:sp>
      <p:pic>
        <p:nvPicPr>
          <p:cNvPr id="13" name="Grafik 12">
            <a:extLst>
              <a:ext uri="{FF2B5EF4-FFF2-40B4-BE49-F238E27FC236}">
                <a16:creationId xmlns:a16="http://schemas.microsoft.com/office/drawing/2014/main" id="{27650575-3E49-8858-6E85-302C83985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12365" y="2152378"/>
            <a:ext cx="3985575" cy="2791813"/>
          </a:xfrm>
          <a:prstGeom prst="rect">
            <a:avLst/>
          </a:prstGeom>
        </p:spPr>
      </p:pic>
    </p:spTree>
    <p:extLst>
      <p:ext uri="{BB962C8B-B14F-4D97-AF65-F5344CB8AC3E}">
        <p14:creationId xmlns:p14="http://schemas.microsoft.com/office/powerpoint/2010/main" val="1372272338"/>
      </p:ext>
    </p:extLst>
  </p:cSld>
  <p:clrMapOvr>
    <a:masterClrMapping/>
  </p:clrMapOvr>
</p:sld>
</file>

<file path=ppt/theme/theme1.xml><?xml version="1.0" encoding="utf-8"?>
<a:theme xmlns:a="http://schemas.openxmlformats.org/drawingml/2006/main" name="Standarddesign">
  <a:themeElements>
    <a:clrScheme name="Gaia">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Gaia">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Gaia">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1226</Words>
  <Application>Microsoft Macintosh PowerPoint</Application>
  <PresentationFormat>Bildschirmpräsentation (4:3)</PresentationFormat>
  <Paragraphs>95</Paragraphs>
  <Slides>48</Slides>
  <Notes>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48</vt:i4>
      </vt:variant>
    </vt:vector>
  </HeadingPairs>
  <TitlesOfParts>
    <vt:vector size="52" baseType="lpstr">
      <vt:lpstr>Calibri</vt:lpstr>
      <vt:lpstr>Rockwell</vt:lpstr>
      <vt:lpstr>Wingdings</vt:lpstr>
      <vt:lpstr>Standarddesign</vt:lpstr>
      <vt:lpstr>Weihnachtspäckchen für  Kinder in Albanien</vt:lpstr>
      <vt:lpstr>Die Arbeit des CHW</vt:lpstr>
      <vt:lpstr>Die Weihnachtspäckchenaktion</vt:lpstr>
      <vt:lpstr>Packaktion in Wismar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Verteilaktion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 aus Tirana</vt:lpstr>
      <vt:lpstr>PowerPoint-Präsentation</vt:lpstr>
      <vt:lpstr>Weihnachtsaktion 2023</vt:lpstr>
      <vt:lpstr>Mitmachen – als Sammelstelle</vt:lpstr>
      <vt:lpstr>Projektpatenschaften</vt:lpstr>
      <vt:lpstr>Weitere Infomedien</vt:lpstr>
      <vt:lpstr>PowerPoint-Präsentation</vt:lpstr>
    </vt:vector>
  </TitlesOfParts>
  <Company>Studio2 Informationsdesign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Pommranz</dc:creator>
  <cp:lastModifiedBy>Matthias Pommranz</cp:lastModifiedBy>
  <cp:revision>374</cp:revision>
  <dcterms:created xsi:type="dcterms:W3CDTF">2014-07-17T12:54:32Z</dcterms:created>
  <dcterms:modified xsi:type="dcterms:W3CDTF">2024-01-04T17:11:14Z</dcterms:modified>
</cp:coreProperties>
</file>